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Lst>
  <p:notesMasterIdLst>
    <p:notesMasterId r:id="rId12"/>
  </p:notesMasterIdLst>
  <p:sldIdLst>
    <p:sldId id="289" r:id="rId6"/>
    <p:sldId id="294" r:id="rId7"/>
    <p:sldId id="2147480567" r:id="rId8"/>
    <p:sldId id="293" r:id="rId9"/>
    <p:sldId id="295" r:id="rId10"/>
    <p:sldId id="214748161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DFBBDA-847A-38E8-EB8D-C1B958983D90}" v="4" dt="2025-03-13T13:09:10.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kins, Dezhane" userId="S::dezhane.jenkins@compass-usa.com::f59df9fa-4d39-4d15-8cab-6c84e252eaf9" providerId="AD" clId="Web-{BCDFBBDA-847A-38E8-EB8D-C1B958983D90}"/>
    <pc:docChg chg="modSld">
      <pc:chgData name="Jenkins, Dezhane" userId="S::dezhane.jenkins@compass-usa.com::f59df9fa-4d39-4d15-8cab-6c84e252eaf9" providerId="AD" clId="Web-{BCDFBBDA-847A-38E8-EB8D-C1B958983D90}" dt="2025-03-13T13:09:03.028" v="1"/>
      <pc:docMkLst>
        <pc:docMk/>
      </pc:docMkLst>
      <pc:sldChg chg="modSp">
        <pc:chgData name="Jenkins, Dezhane" userId="S::dezhane.jenkins@compass-usa.com::f59df9fa-4d39-4d15-8cab-6c84e252eaf9" providerId="AD" clId="Web-{BCDFBBDA-847A-38E8-EB8D-C1B958983D90}" dt="2025-03-13T13:09:03.028" v="1"/>
        <pc:sldMkLst>
          <pc:docMk/>
          <pc:sldMk cId="1516527638" sldId="294"/>
        </pc:sldMkLst>
        <pc:graphicFrameChg chg="mod modGraphic">
          <ac:chgData name="Jenkins, Dezhane" userId="S::dezhane.jenkins@compass-usa.com::f59df9fa-4d39-4d15-8cab-6c84e252eaf9" providerId="AD" clId="Web-{BCDFBBDA-847A-38E8-EB8D-C1B958983D90}" dt="2025-03-13T13:09:03.028" v="1"/>
          <ac:graphicFrameMkLst>
            <pc:docMk/>
            <pc:sldMk cId="1516527638" sldId="294"/>
            <ac:graphicFrameMk id="2" creationId="{7233AD1E-BCBF-8010-A026-A1578458B8DA}"/>
          </ac:graphicFrameMkLst>
        </pc:graphicFrameChg>
      </pc:sldChg>
    </pc:docChg>
  </pc:docChgLst>
  <pc:docChgLst>
    <pc:chgData name="Shaw, Stacey" userId="S::stacey.shaw@compass-usa.com::cc6a9f20-0fa1-4ec5-87b1-c136314a08d3" providerId="AD" clId="Web-{4D5A84F6-07BA-7E24-295D-5BBE77357492}"/>
    <pc:docChg chg="addSld delSld modSld sldOrd">
      <pc:chgData name="Shaw, Stacey" userId="S::stacey.shaw@compass-usa.com::cc6a9f20-0fa1-4ec5-87b1-c136314a08d3" providerId="AD" clId="Web-{4D5A84F6-07BA-7E24-295D-5BBE77357492}" dt="2025-03-03T16:55:26.636" v="14" actId="20577"/>
      <pc:docMkLst>
        <pc:docMk/>
      </pc:docMkLst>
      <pc:sldChg chg="modSp">
        <pc:chgData name="Shaw, Stacey" userId="S::stacey.shaw@compass-usa.com::cc6a9f20-0fa1-4ec5-87b1-c136314a08d3" providerId="AD" clId="Web-{4D5A84F6-07BA-7E24-295D-5BBE77357492}" dt="2025-03-03T16:55:26.636" v="14" actId="20577"/>
        <pc:sldMkLst>
          <pc:docMk/>
          <pc:sldMk cId="3291993228" sldId="293"/>
        </pc:sldMkLst>
        <pc:spChg chg="mod">
          <ac:chgData name="Shaw, Stacey" userId="S::stacey.shaw@compass-usa.com::cc6a9f20-0fa1-4ec5-87b1-c136314a08d3" providerId="AD" clId="Web-{4D5A84F6-07BA-7E24-295D-5BBE77357492}" dt="2025-03-03T16:55:26.636" v="14" actId="20577"/>
          <ac:spMkLst>
            <pc:docMk/>
            <pc:sldMk cId="3291993228" sldId="293"/>
            <ac:spMk id="15" creationId="{39130BF1-CF66-0885-09C9-68C589506F4B}"/>
          </ac:spMkLst>
        </pc:spChg>
      </pc:sldChg>
      <pc:sldChg chg="ord">
        <pc:chgData name="Shaw, Stacey" userId="S::stacey.shaw@compass-usa.com::cc6a9f20-0fa1-4ec5-87b1-c136314a08d3" providerId="AD" clId="Web-{4D5A84F6-07BA-7E24-295D-5BBE77357492}" dt="2025-03-03T14:27:34.959" v="2"/>
        <pc:sldMkLst>
          <pc:docMk/>
          <pc:sldMk cId="2717144421" sldId="2147480567"/>
        </pc:sldMkLst>
      </pc:sldChg>
      <pc:sldChg chg="new del">
        <pc:chgData name="Shaw, Stacey" userId="S::stacey.shaw@compass-usa.com::cc6a9f20-0fa1-4ec5-87b1-c136314a08d3" providerId="AD" clId="Web-{4D5A84F6-07BA-7E24-295D-5BBE77357492}" dt="2025-03-03T14:27:21.177" v="1"/>
        <pc:sldMkLst>
          <pc:docMk/>
          <pc:sldMk cId="337008204" sldId="21474816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F3D27-A241-49AD-B25A-78AE8F09CB92}" type="datetimeFigureOut">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CFB8F-83DA-42E1-936A-5B6A96D6AC13}" type="slidenum">
              <a:t>‹#›</a:t>
            </a:fld>
            <a:endParaRPr lang="en-US"/>
          </a:p>
        </p:txBody>
      </p:sp>
    </p:spTree>
    <p:extLst>
      <p:ext uri="{BB962C8B-B14F-4D97-AF65-F5344CB8AC3E}">
        <p14:creationId xmlns:p14="http://schemas.microsoft.com/office/powerpoint/2010/main" val="832571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b="1" dirty="0">
              <a:ea typeface="Calibri"/>
              <a:cs typeface="Calibri"/>
            </a:endParaRPr>
          </a:p>
        </p:txBody>
      </p:sp>
      <p:sp>
        <p:nvSpPr>
          <p:cNvPr id="4" name="Slide Number Placeholder 3"/>
          <p:cNvSpPr>
            <a:spLocks noGrp="1"/>
          </p:cNvSpPr>
          <p:nvPr>
            <p:ph type="sldNum" sz="quarter" idx="5"/>
          </p:nvPr>
        </p:nvSpPr>
        <p:spPr/>
        <p:txBody>
          <a:bodyPr/>
          <a:lstStyle/>
          <a:p>
            <a:fld id="{6AD4D878-992C-4841-852B-51339C18A161}" type="slidenum">
              <a:t>2</a:t>
            </a:fld>
            <a:endParaRPr lang="en-US"/>
          </a:p>
        </p:txBody>
      </p:sp>
    </p:spTree>
    <p:extLst>
      <p:ext uri="{BB962C8B-B14F-4D97-AF65-F5344CB8AC3E}">
        <p14:creationId xmlns:p14="http://schemas.microsoft.com/office/powerpoint/2010/main" val="98594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81656"/>
                </a:solidFill>
                <a:latin typeface="Aptos"/>
              </a:rPr>
              <a:t>Retail </a:t>
            </a:r>
            <a:r>
              <a:rPr kumimoji="0" lang="en-US" sz="1200" b="0" i="0" u="none" strike="noStrike" kern="1200" cap="none" spc="0" normalizeH="0" baseline="0" noProof="0">
                <a:ln>
                  <a:noFill/>
                </a:ln>
                <a:solidFill>
                  <a:srgbClr val="281656"/>
                </a:solidFill>
                <a:effectLst/>
                <a:uLnTx/>
                <a:uFillTx/>
                <a:latin typeface="Aptos"/>
              </a:rPr>
              <a:t>training</a:t>
            </a:r>
            <a:r>
              <a:rPr lang="en-US" sz="1200">
                <a:solidFill>
                  <a:srgbClr val="281656"/>
                </a:solidFill>
                <a:latin typeface="Aptos"/>
              </a:rPr>
              <a:t> </a:t>
            </a:r>
            <a:r>
              <a:rPr kumimoji="0" lang="en-US" sz="1200" b="0" i="0" u="none" strike="noStrike" kern="1200" cap="none" spc="0" normalizeH="0" baseline="0" noProof="0">
                <a:ln>
                  <a:noFill/>
                </a:ln>
                <a:solidFill>
                  <a:srgbClr val="281656"/>
                </a:solidFill>
                <a:effectLst/>
                <a:uLnTx/>
                <a:uFillTx/>
                <a:latin typeface="Aptos"/>
              </a:rPr>
              <a:t>designed to equip managers and frontline associates with the essential skills and knowledge needed to excel in retail.</a:t>
            </a:r>
            <a:endParaRPr kumimoji="0" lang="en-US" sz="1200" b="1" i="0" u="none" strike="noStrike" kern="1200" cap="none" spc="0" normalizeH="0" baseline="0" noProof="0">
              <a:ln>
                <a:noFill/>
              </a:ln>
              <a:solidFill>
                <a:srgbClr val="281656"/>
              </a:solidFill>
              <a:effectLst/>
              <a:uLnTx/>
              <a:uFillTx/>
              <a:latin typeface="Aptos"/>
              <a:cs typeface="Arial"/>
            </a:endParaRPr>
          </a:p>
          <a:p>
            <a:endParaRPr lang="en-US"/>
          </a:p>
        </p:txBody>
      </p:sp>
      <p:sp>
        <p:nvSpPr>
          <p:cNvPr id="4" name="Slide Number Placeholder 3"/>
          <p:cNvSpPr>
            <a:spLocks noGrp="1"/>
          </p:cNvSpPr>
          <p:nvPr>
            <p:ph type="sldNum" sz="quarter" idx="5"/>
          </p:nvPr>
        </p:nvSpPr>
        <p:spPr/>
        <p:txBody>
          <a:bodyPr/>
          <a:lstStyle/>
          <a:p>
            <a:fld id="{F0DE3EE3-F4A9-4441-87D0-115429E55B09}" type="slidenum">
              <a:rPr lang="en-US" smtClean="0"/>
              <a:t>3</a:t>
            </a:fld>
            <a:endParaRPr lang="en-US"/>
          </a:p>
        </p:txBody>
      </p:sp>
    </p:spTree>
    <p:extLst>
      <p:ext uri="{BB962C8B-B14F-4D97-AF65-F5344CB8AC3E}">
        <p14:creationId xmlns:p14="http://schemas.microsoft.com/office/powerpoint/2010/main" val="387369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a:p>
            <a:pPr marL="171450" indent="-171450">
              <a:buFont typeface="Arial"/>
              <a:buChar char="•"/>
            </a:pP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81968489-3D7C-41C1-9BBA-636891DDC502}" type="slidenum">
              <a:rPr lang="en-US" smtClean="0"/>
              <a:t>4</a:t>
            </a:fld>
            <a:endParaRPr lang="en-US"/>
          </a:p>
        </p:txBody>
      </p:sp>
    </p:spTree>
    <p:extLst>
      <p:ext uri="{BB962C8B-B14F-4D97-AF65-F5344CB8AC3E}">
        <p14:creationId xmlns:p14="http://schemas.microsoft.com/office/powerpoint/2010/main" val="174094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0DE3EE3-F4A9-4441-87D0-115429E55B09}" type="slidenum">
              <a:rPr lang="en-US" smtClean="0"/>
              <a:t>6</a:t>
            </a:fld>
            <a:endParaRPr lang="en-US"/>
          </a:p>
        </p:txBody>
      </p:sp>
    </p:spTree>
    <p:extLst>
      <p:ext uri="{BB962C8B-B14F-4D97-AF65-F5344CB8AC3E}">
        <p14:creationId xmlns:p14="http://schemas.microsoft.com/office/powerpoint/2010/main" val="3833449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74164B-CE91-C735-F0A0-01F32A054EE8}"/>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1">
            <a:extLst>
              <a:ext uri="{FF2B5EF4-FFF2-40B4-BE49-F238E27FC236}">
                <a16:creationId xmlns:a16="http://schemas.microsoft.com/office/drawing/2014/main" id="{79E99B2D-44BB-C8D1-81A8-3B7AEFB1C42C}"/>
              </a:ext>
            </a:extLst>
          </p:cNvPr>
          <p:cNvSpPr>
            <a:spLocks noGrp="1"/>
          </p:cNvSpPr>
          <p:nvPr>
            <p:ph type="body" sz="quarter" idx="13" hasCustomPrompt="1"/>
          </p:nvPr>
        </p:nvSpPr>
        <p:spPr>
          <a:xfrm>
            <a:off x="4659848" y="5445585"/>
            <a:ext cx="6789600" cy="600212"/>
          </a:xfrm>
          <a:prstGeom prst="rect">
            <a:avLst/>
          </a:prstGeom>
        </p:spPr>
        <p:txBody>
          <a:bodyPr/>
          <a:lstStyle>
            <a:lvl1pPr marL="0" indent="0" algn="r">
              <a:buNone/>
              <a:defRPr sz="2100">
                <a:solidFill>
                  <a:schemeClr val="tx1"/>
                </a:solidFill>
              </a:defRPr>
            </a:lvl1pPr>
          </a:lstStyle>
          <a:p>
            <a:r>
              <a:rPr lang="en-US" sz="2100"/>
              <a:t>Presenter Name, Title</a:t>
            </a:r>
          </a:p>
        </p:txBody>
      </p:sp>
      <p:pic>
        <p:nvPicPr>
          <p:cNvPr id="2" name="Picture 1">
            <a:extLst>
              <a:ext uri="{FF2B5EF4-FFF2-40B4-BE49-F238E27FC236}">
                <a16:creationId xmlns:a16="http://schemas.microsoft.com/office/drawing/2014/main" id="{59AF740D-44E9-C205-DF62-9AED5C7EF27F}"/>
              </a:ext>
            </a:extLst>
          </p:cNvPr>
          <p:cNvPicPr>
            <a:picLocks noChangeAspect="1"/>
          </p:cNvPicPr>
          <p:nvPr userDrawn="1"/>
        </p:nvPicPr>
        <p:blipFill>
          <a:blip r:embed="rId2"/>
          <a:srcRect/>
          <a:stretch/>
        </p:blipFill>
        <p:spPr>
          <a:xfrm>
            <a:off x="2985164" y="2033494"/>
            <a:ext cx="6220082" cy="1973953"/>
          </a:xfrm>
          <a:prstGeom prst="rect">
            <a:avLst/>
          </a:prstGeom>
        </p:spPr>
      </p:pic>
      <p:sp>
        <p:nvSpPr>
          <p:cNvPr id="9" name="Text Placeholder 8">
            <a:extLst>
              <a:ext uri="{FF2B5EF4-FFF2-40B4-BE49-F238E27FC236}">
                <a16:creationId xmlns:a16="http://schemas.microsoft.com/office/drawing/2014/main" id="{6DC0D486-477E-ADCE-C0E9-3C8D7A00B859}"/>
              </a:ext>
            </a:extLst>
          </p:cNvPr>
          <p:cNvSpPr>
            <a:spLocks noGrp="1"/>
          </p:cNvSpPr>
          <p:nvPr>
            <p:ph type="body" sz="quarter" idx="14" hasCustomPrompt="1"/>
          </p:nvPr>
        </p:nvSpPr>
        <p:spPr>
          <a:xfrm>
            <a:off x="4659313" y="4819650"/>
            <a:ext cx="6789737" cy="625475"/>
          </a:xfrm>
          <a:prstGeom prst="rect">
            <a:avLst/>
          </a:prstGeom>
        </p:spPr>
        <p:txBody>
          <a:bodyPr/>
          <a:lstStyle>
            <a:lvl1pPr marL="0" indent="0" algn="r">
              <a:buNone/>
              <a:defRPr b="1"/>
            </a:lvl1pPr>
            <a:lvl2pPr marL="457109" indent="0" algn="r">
              <a:buNone/>
              <a:defRPr/>
            </a:lvl2pPr>
            <a:lvl3pPr marL="914217" indent="0" algn="r">
              <a:buNone/>
              <a:defRPr/>
            </a:lvl3pPr>
            <a:lvl4pPr marL="1371326" indent="0" algn="r">
              <a:buNone/>
              <a:defRPr/>
            </a:lvl4pPr>
            <a:lvl5pPr marL="1828435" indent="0" algn="r">
              <a:buNone/>
              <a:defRPr/>
            </a:lvl5pPr>
          </a:lstStyle>
          <a:p>
            <a:pPr lvl="0"/>
            <a:r>
              <a:rPr lang="en-US"/>
              <a:t>Presentation Title</a:t>
            </a:r>
          </a:p>
        </p:txBody>
      </p:sp>
    </p:spTree>
    <p:extLst>
      <p:ext uri="{BB962C8B-B14F-4D97-AF65-F5344CB8AC3E}">
        <p14:creationId xmlns:p14="http://schemas.microsoft.com/office/powerpoint/2010/main" val="2913638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sp>
        <p:nvSpPr>
          <p:cNvPr id="75" name="Text Placeholder 72">
            <a:extLst>
              <a:ext uri="{FF2B5EF4-FFF2-40B4-BE49-F238E27FC236}">
                <a16:creationId xmlns:a16="http://schemas.microsoft.com/office/drawing/2014/main" id="{3407E2EA-7F41-49AE-A1BB-444959F8615B}"/>
              </a:ext>
            </a:extLst>
          </p:cNvPr>
          <p:cNvSpPr>
            <a:spLocks noGrp="1"/>
          </p:cNvSpPr>
          <p:nvPr>
            <p:ph type="body" sz="quarter" idx="16"/>
          </p:nvPr>
        </p:nvSpPr>
        <p:spPr>
          <a:xfrm>
            <a:off x="608013" y="801688"/>
            <a:ext cx="10975975" cy="5211364"/>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398C66E5-F553-4E35-5FE6-87DBEE74ED3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8" y="6491911"/>
            <a:ext cx="1268931" cy="271362"/>
          </a:xfrm>
          <a:prstGeom prst="rect">
            <a:avLst/>
          </a:prstGeom>
        </p:spPr>
      </p:pic>
      <p:sp>
        <p:nvSpPr>
          <p:cNvPr id="14" name="Text Placeholder 7">
            <a:extLst>
              <a:ext uri="{FF2B5EF4-FFF2-40B4-BE49-F238E27FC236}">
                <a16:creationId xmlns:a16="http://schemas.microsoft.com/office/drawing/2014/main" id="{8400278D-DD9E-D6B3-1A72-63EA505671A0}"/>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i="0">
                <a:solidFill>
                  <a:schemeClr val="accent4"/>
                </a:solidFill>
                <a:latin typeface="Aptos" panose="020B0004020202020204" pitchFamily="34" charset="0"/>
              </a:defRPr>
            </a:lvl1pPr>
          </a:lstStyle>
          <a:p>
            <a:pPr lvl="0"/>
            <a:r>
              <a:rPr lang="en-US"/>
              <a:t>Headline</a:t>
            </a:r>
          </a:p>
        </p:txBody>
      </p:sp>
      <p:pic>
        <p:nvPicPr>
          <p:cNvPr id="2" name="Picture 1" descr="A black background with orange letters&#10;&#10;Description automatically generated">
            <a:extLst>
              <a:ext uri="{FF2B5EF4-FFF2-40B4-BE49-F238E27FC236}">
                <a16:creationId xmlns:a16="http://schemas.microsoft.com/office/drawing/2014/main" id="{78BE88EC-3AE9-0E46-ECFF-DDD7A98E80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1247642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8C26-84C0-460E-BE11-F6CB6EF20517}"/>
              </a:ext>
            </a:extLst>
          </p:cNvPr>
          <p:cNvSpPr>
            <a:spLocks noGrp="1"/>
          </p:cNvSpPr>
          <p:nvPr>
            <p:ph type="title"/>
          </p:nvPr>
        </p:nvSpPr>
        <p:spPr>
          <a:xfrm>
            <a:off x="467955" y="325210"/>
            <a:ext cx="11256091" cy="414388"/>
          </a:xfrm>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C43EFF28-F725-49D5-B36B-CC76B48BFA65}"/>
              </a:ext>
            </a:extLst>
          </p:cNvPr>
          <p:cNvCxnSpPr>
            <a:cxnSpLocks/>
          </p:cNvCxnSpPr>
          <p:nvPr userDrawn="1"/>
        </p:nvCxnSpPr>
        <p:spPr>
          <a:xfrm>
            <a:off x="467955" y="810172"/>
            <a:ext cx="1125609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6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0" name="Text Placeholder 7">
            <a:extLst>
              <a:ext uri="{FF2B5EF4-FFF2-40B4-BE49-F238E27FC236}">
                <a16:creationId xmlns:a16="http://schemas.microsoft.com/office/drawing/2014/main" id="{CC910EA0-ACAF-9E2E-114C-38C3F606FAFE}"/>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i="0">
                <a:solidFill>
                  <a:schemeClr val="accent4"/>
                </a:solidFill>
                <a:latin typeface="Aptos" panose="020B0004020202020204" pitchFamily="34" charset="0"/>
              </a:defRPr>
            </a:lvl1pPr>
          </a:lstStyle>
          <a:p>
            <a:pPr lvl="0"/>
            <a:r>
              <a:rPr lang="en-US"/>
              <a:t>Headline</a:t>
            </a:r>
          </a:p>
        </p:txBody>
      </p:sp>
      <p:sp>
        <p:nvSpPr>
          <p:cNvPr id="75" name="Text Placeholder 72">
            <a:extLst>
              <a:ext uri="{FF2B5EF4-FFF2-40B4-BE49-F238E27FC236}">
                <a16:creationId xmlns:a16="http://schemas.microsoft.com/office/drawing/2014/main" id="{3407E2EA-7F41-49AE-A1BB-444959F8615B}"/>
              </a:ext>
            </a:extLst>
          </p:cNvPr>
          <p:cNvSpPr>
            <a:spLocks noGrp="1"/>
          </p:cNvSpPr>
          <p:nvPr>
            <p:ph type="body" sz="quarter" idx="16"/>
          </p:nvPr>
        </p:nvSpPr>
        <p:spPr>
          <a:xfrm>
            <a:off x="608013" y="801688"/>
            <a:ext cx="10975975" cy="5211364"/>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D65576-7432-32D5-7B25-8E3BEA389143}"/>
              </a:ext>
            </a:extLst>
          </p:cNvPr>
          <p:cNvSpPr/>
          <p:nvPr userDrawn="1"/>
        </p:nvSpPr>
        <p:spPr>
          <a:xfrm>
            <a:off x="0" y="6395658"/>
            <a:ext cx="12192000" cy="462341"/>
          </a:xfrm>
          <a:prstGeom prst="rect">
            <a:avLst/>
          </a:prstGeom>
          <a:solidFill>
            <a:srgbClr val="2816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pic>
        <p:nvPicPr>
          <p:cNvPr id="8" name="Picture 7">
            <a:extLst>
              <a:ext uri="{FF2B5EF4-FFF2-40B4-BE49-F238E27FC236}">
                <a16:creationId xmlns:a16="http://schemas.microsoft.com/office/drawing/2014/main" id="{948E66DA-869D-AFA9-89AE-CE377AF4FA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6" y="6491911"/>
            <a:ext cx="1268935" cy="271362"/>
          </a:xfrm>
          <a:prstGeom prst="rect">
            <a:avLst/>
          </a:prstGeom>
        </p:spPr>
      </p:pic>
      <p:pic>
        <p:nvPicPr>
          <p:cNvPr id="4" name="Picture 3" descr="A black background with orange letters&#10;&#10;Description automatically generated">
            <a:extLst>
              <a:ext uri="{FF2B5EF4-FFF2-40B4-BE49-F238E27FC236}">
                <a16:creationId xmlns:a16="http://schemas.microsoft.com/office/drawing/2014/main" id="{508F5D9F-9651-1178-3454-2277D7BF07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2808541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Default B">
    <p:spTree>
      <p:nvGrpSpPr>
        <p:cNvPr id="1" name=""/>
        <p:cNvGrpSpPr/>
        <p:nvPr/>
      </p:nvGrpSpPr>
      <p:grpSpPr>
        <a:xfrm>
          <a:off x="0" y="0"/>
          <a:ext cx="0" cy="0"/>
          <a:chOff x="0" y="0"/>
          <a:chExt cx="0" cy="0"/>
        </a:xfrm>
      </p:grpSpPr>
      <p:sp>
        <p:nvSpPr>
          <p:cNvPr id="75" name="Text Placeholder 72">
            <a:extLst>
              <a:ext uri="{FF2B5EF4-FFF2-40B4-BE49-F238E27FC236}">
                <a16:creationId xmlns:a16="http://schemas.microsoft.com/office/drawing/2014/main" id="{3407E2EA-7F41-49AE-A1BB-444959F8615B}"/>
              </a:ext>
            </a:extLst>
          </p:cNvPr>
          <p:cNvSpPr>
            <a:spLocks noGrp="1"/>
          </p:cNvSpPr>
          <p:nvPr>
            <p:ph type="body" sz="quarter" idx="16"/>
          </p:nvPr>
        </p:nvSpPr>
        <p:spPr>
          <a:xfrm>
            <a:off x="608013" y="801688"/>
            <a:ext cx="10975975" cy="5211364"/>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398C66E5-F553-4E35-5FE6-87DBEE74ED3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8" y="6491911"/>
            <a:ext cx="1268931" cy="271362"/>
          </a:xfrm>
          <a:prstGeom prst="rect">
            <a:avLst/>
          </a:prstGeom>
        </p:spPr>
      </p:pic>
      <p:sp>
        <p:nvSpPr>
          <p:cNvPr id="14" name="Text Placeholder 7">
            <a:extLst>
              <a:ext uri="{FF2B5EF4-FFF2-40B4-BE49-F238E27FC236}">
                <a16:creationId xmlns:a16="http://schemas.microsoft.com/office/drawing/2014/main" id="{8400278D-DD9E-D6B3-1A72-63EA505671A0}"/>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i="0">
                <a:solidFill>
                  <a:srgbClr val="281656"/>
                </a:solidFill>
                <a:latin typeface="Aptos" panose="020B0004020202020204" pitchFamily="34" charset="0"/>
              </a:defRPr>
            </a:lvl1pPr>
          </a:lstStyle>
          <a:p>
            <a:pPr lvl="0"/>
            <a:r>
              <a:rPr lang="en-US"/>
              <a:t>Headline</a:t>
            </a:r>
          </a:p>
        </p:txBody>
      </p:sp>
    </p:spTree>
    <p:extLst>
      <p:ext uri="{BB962C8B-B14F-4D97-AF65-F5344CB8AC3E}">
        <p14:creationId xmlns:p14="http://schemas.microsoft.com/office/powerpoint/2010/main" val="319895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0" name="Text Placeholder 7">
            <a:extLst>
              <a:ext uri="{FF2B5EF4-FFF2-40B4-BE49-F238E27FC236}">
                <a16:creationId xmlns:a16="http://schemas.microsoft.com/office/drawing/2014/main" id="{CC910EA0-ACAF-9E2E-114C-38C3F606FAFE}"/>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i="0">
                <a:solidFill>
                  <a:schemeClr val="accent4"/>
                </a:solidFill>
                <a:latin typeface="Aptos" panose="020B0004020202020204" pitchFamily="34" charset="0"/>
              </a:defRPr>
            </a:lvl1pPr>
          </a:lstStyle>
          <a:p>
            <a:pPr lvl="0"/>
            <a:r>
              <a:rPr lang="en-US"/>
              <a:t>Headline</a:t>
            </a:r>
          </a:p>
        </p:txBody>
      </p:sp>
      <p:sp>
        <p:nvSpPr>
          <p:cNvPr id="75" name="Text Placeholder 72">
            <a:extLst>
              <a:ext uri="{FF2B5EF4-FFF2-40B4-BE49-F238E27FC236}">
                <a16:creationId xmlns:a16="http://schemas.microsoft.com/office/drawing/2014/main" id="{3407E2EA-7F41-49AE-A1BB-444959F8615B}"/>
              </a:ext>
            </a:extLst>
          </p:cNvPr>
          <p:cNvSpPr>
            <a:spLocks noGrp="1"/>
          </p:cNvSpPr>
          <p:nvPr>
            <p:ph type="body" sz="quarter" idx="16"/>
          </p:nvPr>
        </p:nvSpPr>
        <p:spPr>
          <a:xfrm>
            <a:off x="608013" y="801688"/>
            <a:ext cx="10975975" cy="5211364"/>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D65576-7432-32D5-7B25-8E3BEA389143}"/>
              </a:ext>
            </a:extLst>
          </p:cNvPr>
          <p:cNvSpPr/>
          <p:nvPr userDrawn="1"/>
        </p:nvSpPr>
        <p:spPr>
          <a:xfrm>
            <a:off x="0" y="6395658"/>
            <a:ext cx="12192000" cy="462341"/>
          </a:xfrm>
          <a:prstGeom prst="rect">
            <a:avLst/>
          </a:prstGeom>
          <a:solidFill>
            <a:srgbClr val="2816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pic>
        <p:nvPicPr>
          <p:cNvPr id="8" name="Picture 7">
            <a:extLst>
              <a:ext uri="{FF2B5EF4-FFF2-40B4-BE49-F238E27FC236}">
                <a16:creationId xmlns:a16="http://schemas.microsoft.com/office/drawing/2014/main" id="{948E66DA-869D-AFA9-89AE-CE377AF4FA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6" y="6491911"/>
            <a:ext cx="1268935" cy="271362"/>
          </a:xfrm>
          <a:prstGeom prst="rect">
            <a:avLst/>
          </a:prstGeom>
        </p:spPr>
      </p:pic>
      <p:pic>
        <p:nvPicPr>
          <p:cNvPr id="4" name="Picture 3" descr="A black background with orange letters&#10;&#10;Description automatically generated">
            <a:extLst>
              <a:ext uri="{FF2B5EF4-FFF2-40B4-BE49-F238E27FC236}">
                <a16:creationId xmlns:a16="http://schemas.microsoft.com/office/drawing/2014/main" id="{508F5D9F-9651-1178-3454-2277D7BF07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582975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D65576-7432-32D5-7B25-8E3BEA389143}"/>
              </a:ext>
            </a:extLst>
          </p:cNvPr>
          <p:cNvSpPr/>
          <p:nvPr userDrawn="1"/>
        </p:nvSpPr>
        <p:spPr>
          <a:xfrm>
            <a:off x="0" y="0"/>
            <a:ext cx="12192000" cy="6857999"/>
          </a:xfrm>
          <a:prstGeom prst="rect">
            <a:avLst/>
          </a:prstGeom>
          <a:solidFill>
            <a:srgbClr val="2816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70" name="Text Placeholder 7">
            <a:extLst>
              <a:ext uri="{FF2B5EF4-FFF2-40B4-BE49-F238E27FC236}">
                <a16:creationId xmlns:a16="http://schemas.microsoft.com/office/drawing/2014/main" id="{CC910EA0-ACAF-9E2E-114C-38C3F606FAFE}"/>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i="0">
                <a:solidFill>
                  <a:schemeClr val="accent4"/>
                </a:solidFill>
                <a:latin typeface="Aptos" panose="020B0004020202020204" pitchFamily="34" charset="0"/>
              </a:defRPr>
            </a:lvl1pPr>
          </a:lstStyle>
          <a:p>
            <a:pPr lvl="0"/>
            <a:r>
              <a:rPr lang="en-US"/>
              <a:t>Headline</a:t>
            </a:r>
          </a:p>
        </p:txBody>
      </p:sp>
      <p:sp>
        <p:nvSpPr>
          <p:cNvPr id="75" name="Text Placeholder 72">
            <a:extLst>
              <a:ext uri="{FF2B5EF4-FFF2-40B4-BE49-F238E27FC236}">
                <a16:creationId xmlns:a16="http://schemas.microsoft.com/office/drawing/2014/main" id="{3407E2EA-7F41-49AE-A1BB-444959F8615B}"/>
              </a:ext>
            </a:extLst>
          </p:cNvPr>
          <p:cNvSpPr>
            <a:spLocks noGrp="1"/>
          </p:cNvSpPr>
          <p:nvPr>
            <p:ph type="body" sz="quarter" idx="16"/>
          </p:nvPr>
        </p:nvSpPr>
        <p:spPr>
          <a:xfrm>
            <a:off x="608013" y="801688"/>
            <a:ext cx="10975975" cy="5211364"/>
          </a:xfrm>
          <a:prstGeom prst="rect">
            <a:avLst/>
          </a:prstGeom>
        </p:spPr>
        <p:txBody>
          <a:bodyPr/>
          <a:lstStyle>
            <a:lvl1pPr marL="0" indent="0">
              <a:buNone/>
              <a:defRPr sz="1800" b="1">
                <a:solidFill>
                  <a:schemeClr val="bg1"/>
                </a:solidFill>
                <a:latin typeface="Aptos" panose="020B0004020202020204" pitchFamily="34" charset="0"/>
              </a:defRPr>
            </a:lvl1pPr>
            <a:lvl2pPr marL="742859" indent="-285750">
              <a:buFont typeface="Arial" panose="020B0604020202020204" pitchFamily="34" charset="0"/>
              <a:buChar char="•"/>
              <a:defRPr sz="1800">
                <a:solidFill>
                  <a:schemeClr val="bg1"/>
                </a:solidFill>
                <a:latin typeface="Aptos" panose="020B0004020202020204" pitchFamily="34" charset="0"/>
              </a:defRPr>
            </a:lvl2pPr>
            <a:lvl3pPr marL="1199967" indent="-285750">
              <a:buFont typeface="Arial" panose="020B0604020202020204" pitchFamily="34" charset="0"/>
              <a:buChar char="•"/>
              <a:defRPr sz="1800">
                <a:solidFill>
                  <a:schemeClr val="bg1"/>
                </a:solidFill>
                <a:latin typeface="Aptos" panose="020B0004020202020204" pitchFamily="34" charset="0"/>
              </a:defRPr>
            </a:lvl3pPr>
            <a:lvl4pPr marL="1657076" indent="-285750">
              <a:buFont typeface="Arial" panose="020B0604020202020204" pitchFamily="34" charset="0"/>
              <a:buChar char="•"/>
              <a:defRPr sz="1800">
                <a:solidFill>
                  <a:schemeClr val="bg1"/>
                </a:solidFill>
                <a:latin typeface="Aptos" panose="020B0004020202020204" pitchFamily="34" charset="0"/>
              </a:defRPr>
            </a:lvl4pPr>
            <a:lvl5pPr marL="2114185" indent="-285750">
              <a:buFont typeface="Arial" panose="020B0604020202020204" pitchFamily="34" charset="0"/>
              <a:buChar char="•"/>
              <a:defRPr sz="1800">
                <a:solidFill>
                  <a:schemeClr val="bg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948E66DA-869D-AFA9-89AE-CE377AF4FA7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6" y="6491911"/>
            <a:ext cx="1268935" cy="271362"/>
          </a:xfrm>
          <a:prstGeom prst="rect">
            <a:avLst/>
          </a:prstGeom>
        </p:spPr>
      </p:pic>
      <p:pic>
        <p:nvPicPr>
          <p:cNvPr id="2" name="Picture 1" descr="A black background with orange letters&#10;&#10;Description automatically generated">
            <a:extLst>
              <a:ext uri="{FF2B5EF4-FFF2-40B4-BE49-F238E27FC236}">
                <a16:creationId xmlns:a16="http://schemas.microsoft.com/office/drawing/2014/main" id="{2770CF43-E413-242C-381F-8843752765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1135993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sp>
        <p:nvSpPr>
          <p:cNvPr id="75" name="Text Placeholder 72">
            <a:extLst>
              <a:ext uri="{FF2B5EF4-FFF2-40B4-BE49-F238E27FC236}">
                <a16:creationId xmlns:a16="http://schemas.microsoft.com/office/drawing/2014/main" id="{3407E2EA-7F41-49AE-A1BB-444959F8615B}"/>
              </a:ext>
            </a:extLst>
          </p:cNvPr>
          <p:cNvSpPr>
            <a:spLocks noGrp="1"/>
          </p:cNvSpPr>
          <p:nvPr>
            <p:ph type="body" sz="quarter" idx="16"/>
          </p:nvPr>
        </p:nvSpPr>
        <p:spPr>
          <a:xfrm>
            <a:off x="608013" y="801688"/>
            <a:ext cx="10975975" cy="5211364"/>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398C66E5-F553-4E35-5FE6-87DBEE74ED3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8" y="6491911"/>
            <a:ext cx="1268931" cy="271362"/>
          </a:xfrm>
          <a:prstGeom prst="rect">
            <a:avLst/>
          </a:prstGeom>
        </p:spPr>
      </p:pic>
      <p:sp>
        <p:nvSpPr>
          <p:cNvPr id="14" name="Text Placeholder 7">
            <a:extLst>
              <a:ext uri="{FF2B5EF4-FFF2-40B4-BE49-F238E27FC236}">
                <a16:creationId xmlns:a16="http://schemas.microsoft.com/office/drawing/2014/main" id="{8400278D-DD9E-D6B3-1A72-63EA505671A0}"/>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i="0">
                <a:solidFill>
                  <a:schemeClr val="accent4"/>
                </a:solidFill>
                <a:latin typeface="Aptos" panose="020B0004020202020204" pitchFamily="34" charset="0"/>
              </a:defRPr>
            </a:lvl1pPr>
          </a:lstStyle>
          <a:p>
            <a:pPr lvl="0"/>
            <a:r>
              <a:rPr lang="en-US"/>
              <a:t>Headline</a:t>
            </a:r>
          </a:p>
        </p:txBody>
      </p:sp>
      <p:pic>
        <p:nvPicPr>
          <p:cNvPr id="2" name="Picture 1" descr="A black background with orange letters&#10;&#10;Description automatically generated">
            <a:extLst>
              <a:ext uri="{FF2B5EF4-FFF2-40B4-BE49-F238E27FC236}">
                <a16:creationId xmlns:a16="http://schemas.microsoft.com/office/drawing/2014/main" id="{78BE88EC-3AE9-0E46-ECFF-DDD7A98E80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161967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sp>
        <p:nvSpPr>
          <p:cNvPr id="75" name="Text Placeholder 72">
            <a:extLst>
              <a:ext uri="{FF2B5EF4-FFF2-40B4-BE49-F238E27FC236}">
                <a16:creationId xmlns:a16="http://schemas.microsoft.com/office/drawing/2014/main" id="{3407E2EA-7F41-49AE-A1BB-444959F8615B}"/>
              </a:ext>
            </a:extLst>
          </p:cNvPr>
          <p:cNvSpPr>
            <a:spLocks noGrp="1"/>
          </p:cNvSpPr>
          <p:nvPr>
            <p:ph type="body" sz="quarter" idx="16"/>
          </p:nvPr>
        </p:nvSpPr>
        <p:spPr>
          <a:xfrm>
            <a:off x="608013" y="801688"/>
            <a:ext cx="10975975" cy="5211364"/>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A0A94892-729C-C144-5BBD-403C1F32A875}"/>
              </a:ext>
            </a:extLst>
          </p:cNvPr>
          <p:cNvSpPr/>
          <p:nvPr userDrawn="1"/>
        </p:nvSpPr>
        <p:spPr>
          <a:xfrm>
            <a:off x="0" y="6395658"/>
            <a:ext cx="12192000" cy="462341"/>
          </a:xfrm>
          <a:prstGeom prst="rect">
            <a:avLst/>
          </a:prstGeom>
          <a:solidFill>
            <a:srgbClr val="2816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pic>
        <p:nvPicPr>
          <p:cNvPr id="11" name="Picture 10">
            <a:extLst>
              <a:ext uri="{FF2B5EF4-FFF2-40B4-BE49-F238E27FC236}">
                <a16:creationId xmlns:a16="http://schemas.microsoft.com/office/drawing/2014/main" id="{185C4BC5-4468-E35B-0DD2-9560DDA86A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6" y="6491911"/>
            <a:ext cx="1268935" cy="271362"/>
          </a:xfrm>
          <a:prstGeom prst="rect">
            <a:avLst/>
          </a:prstGeom>
        </p:spPr>
      </p:pic>
      <p:sp>
        <p:nvSpPr>
          <p:cNvPr id="13" name="Text Placeholder 7">
            <a:extLst>
              <a:ext uri="{FF2B5EF4-FFF2-40B4-BE49-F238E27FC236}">
                <a16:creationId xmlns:a16="http://schemas.microsoft.com/office/drawing/2014/main" id="{EEF598F3-BD88-C064-CC69-7D929E2CBD4A}"/>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i="0">
                <a:solidFill>
                  <a:schemeClr val="accent4"/>
                </a:solidFill>
                <a:latin typeface="Aptos" panose="020B0004020202020204" pitchFamily="34" charset="0"/>
              </a:defRPr>
            </a:lvl1pPr>
          </a:lstStyle>
          <a:p>
            <a:pPr lvl="0"/>
            <a:r>
              <a:rPr lang="en-US"/>
              <a:t>Headline</a:t>
            </a:r>
          </a:p>
        </p:txBody>
      </p:sp>
      <p:pic>
        <p:nvPicPr>
          <p:cNvPr id="2" name="Picture 1" descr="A black background with orange letters&#10;&#10;Description automatically generated">
            <a:extLst>
              <a:ext uri="{FF2B5EF4-FFF2-40B4-BE49-F238E27FC236}">
                <a16:creationId xmlns:a16="http://schemas.microsoft.com/office/drawing/2014/main" id="{68052804-0D91-A746-B725-0C49559925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647080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Image 1">
    <p:spTree>
      <p:nvGrpSpPr>
        <p:cNvPr id="1" name=""/>
        <p:cNvGrpSpPr/>
        <p:nvPr/>
      </p:nvGrpSpPr>
      <p:grpSpPr>
        <a:xfrm>
          <a:off x="0" y="0"/>
          <a:ext cx="0" cy="0"/>
          <a:chOff x="0" y="0"/>
          <a:chExt cx="0" cy="0"/>
        </a:xfrm>
      </p:grpSpPr>
      <p:sp>
        <p:nvSpPr>
          <p:cNvPr id="75" name="Text Placeholder 72">
            <a:extLst>
              <a:ext uri="{FF2B5EF4-FFF2-40B4-BE49-F238E27FC236}">
                <a16:creationId xmlns:a16="http://schemas.microsoft.com/office/drawing/2014/main" id="{3407E2EA-7F41-49AE-A1BB-444959F8615B}"/>
              </a:ext>
            </a:extLst>
          </p:cNvPr>
          <p:cNvSpPr>
            <a:spLocks noGrp="1"/>
          </p:cNvSpPr>
          <p:nvPr>
            <p:ph type="body" sz="quarter" idx="16"/>
          </p:nvPr>
        </p:nvSpPr>
        <p:spPr>
          <a:xfrm>
            <a:off x="608013" y="801688"/>
            <a:ext cx="6039530" cy="5203597"/>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33">
            <a:extLst>
              <a:ext uri="{FF2B5EF4-FFF2-40B4-BE49-F238E27FC236}">
                <a16:creationId xmlns:a16="http://schemas.microsoft.com/office/drawing/2014/main" id="{3127405B-B584-3F82-5780-FC9C31C0A099}"/>
              </a:ext>
            </a:extLst>
          </p:cNvPr>
          <p:cNvSpPr>
            <a:spLocks noGrp="1" noChangeAspect="1"/>
          </p:cNvSpPr>
          <p:nvPr>
            <p:ph type="pic" sz="quarter" idx="28"/>
          </p:nvPr>
        </p:nvSpPr>
        <p:spPr>
          <a:xfrm>
            <a:off x="6749143" y="805317"/>
            <a:ext cx="4834843" cy="5203597"/>
          </a:xfrm>
          <a:prstGeom prst="rect">
            <a:avLst/>
          </a:prstGeom>
          <a:pattFill prst="pct5">
            <a:fgClr>
              <a:schemeClr val="accent1"/>
            </a:fgClr>
            <a:bgClr>
              <a:schemeClr val="bg1"/>
            </a:bgClr>
          </a:pattFill>
        </p:spPr>
        <p:txBody>
          <a:bodyPr/>
          <a:lstStyle>
            <a:lvl1pPr>
              <a:defRPr>
                <a:solidFill>
                  <a:srgbClr val="281656"/>
                </a:solidFill>
              </a:defRPr>
            </a:lvl1pPr>
          </a:lstStyle>
          <a:p>
            <a:endParaRPr lang="en-US"/>
          </a:p>
        </p:txBody>
      </p:sp>
      <p:sp>
        <p:nvSpPr>
          <p:cNvPr id="9" name="Rectangle 8">
            <a:extLst>
              <a:ext uri="{FF2B5EF4-FFF2-40B4-BE49-F238E27FC236}">
                <a16:creationId xmlns:a16="http://schemas.microsoft.com/office/drawing/2014/main" id="{4C92E106-FDEF-96AD-8880-D8F830C253F6}"/>
              </a:ext>
            </a:extLst>
          </p:cNvPr>
          <p:cNvSpPr/>
          <p:nvPr userDrawn="1"/>
        </p:nvSpPr>
        <p:spPr>
          <a:xfrm>
            <a:off x="0" y="6395658"/>
            <a:ext cx="12192000" cy="462341"/>
          </a:xfrm>
          <a:prstGeom prst="rect">
            <a:avLst/>
          </a:prstGeom>
          <a:solidFill>
            <a:srgbClr val="2816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pic>
        <p:nvPicPr>
          <p:cNvPr id="10" name="Picture 9">
            <a:extLst>
              <a:ext uri="{FF2B5EF4-FFF2-40B4-BE49-F238E27FC236}">
                <a16:creationId xmlns:a16="http://schemas.microsoft.com/office/drawing/2014/main" id="{A0C5F5C6-2CFD-EDDD-1D15-1A4DC615D1F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6" y="6491911"/>
            <a:ext cx="1268935" cy="271362"/>
          </a:xfrm>
          <a:prstGeom prst="rect">
            <a:avLst/>
          </a:prstGeom>
        </p:spPr>
      </p:pic>
      <p:sp>
        <p:nvSpPr>
          <p:cNvPr id="12" name="Text Placeholder 7">
            <a:extLst>
              <a:ext uri="{FF2B5EF4-FFF2-40B4-BE49-F238E27FC236}">
                <a16:creationId xmlns:a16="http://schemas.microsoft.com/office/drawing/2014/main" id="{651B26C8-8497-C14A-42CD-43B8A70D3CE2}"/>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i="0">
                <a:solidFill>
                  <a:schemeClr val="accent4"/>
                </a:solidFill>
                <a:latin typeface="Aptos" panose="020B0004020202020204" pitchFamily="34" charset="0"/>
              </a:defRPr>
            </a:lvl1pPr>
          </a:lstStyle>
          <a:p>
            <a:pPr lvl="0"/>
            <a:r>
              <a:rPr lang="en-US"/>
              <a:t>Headline</a:t>
            </a:r>
          </a:p>
        </p:txBody>
      </p:sp>
      <p:pic>
        <p:nvPicPr>
          <p:cNvPr id="3" name="Picture 2" descr="A black background with orange letters&#10;&#10;Description automatically generated">
            <a:extLst>
              <a:ext uri="{FF2B5EF4-FFF2-40B4-BE49-F238E27FC236}">
                <a16:creationId xmlns:a16="http://schemas.microsoft.com/office/drawing/2014/main" id="{35DF478F-E724-7971-4F52-47A470A9AE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1826683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Imag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F1B9F9-6FD7-2CCA-65D4-C455434FA200}"/>
              </a:ext>
            </a:extLst>
          </p:cNvPr>
          <p:cNvSpPr/>
          <p:nvPr userDrawn="1"/>
        </p:nvSpPr>
        <p:spPr>
          <a:xfrm>
            <a:off x="6270170" y="0"/>
            <a:ext cx="5921829" cy="6858000"/>
          </a:xfrm>
          <a:prstGeom prst="rect">
            <a:avLst/>
          </a:prstGeom>
          <a:solidFill>
            <a:srgbClr val="2816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Picture Placeholder 33">
            <a:extLst>
              <a:ext uri="{FF2B5EF4-FFF2-40B4-BE49-F238E27FC236}">
                <a16:creationId xmlns:a16="http://schemas.microsoft.com/office/drawing/2014/main" id="{3127405B-B584-3F82-5780-FC9C31C0A099}"/>
              </a:ext>
            </a:extLst>
          </p:cNvPr>
          <p:cNvSpPr>
            <a:spLocks noGrp="1" noChangeAspect="1"/>
          </p:cNvSpPr>
          <p:nvPr>
            <p:ph type="pic" sz="quarter" idx="28"/>
          </p:nvPr>
        </p:nvSpPr>
        <p:spPr>
          <a:xfrm>
            <a:off x="5248435" y="257481"/>
            <a:ext cx="6607899" cy="5947199"/>
          </a:xfrm>
          <a:prstGeom prst="rect">
            <a:avLst/>
          </a:prstGeom>
          <a:pattFill prst="pct5">
            <a:fgClr>
              <a:schemeClr val="accent1"/>
            </a:fgClr>
            <a:bgClr>
              <a:schemeClr val="bg1"/>
            </a:bgClr>
          </a:pattFill>
        </p:spPr>
        <p:txBody>
          <a:bodyPr/>
          <a:lstStyle>
            <a:lvl1pPr>
              <a:defRPr>
                <a:solidFill>
                  <a:srgbClr val="281656"/>
                </a:solidFill>
              </a:defRPr>
            </a:lvl1pPr>
          </a:lstStyle>
          <a:p>
            <a:endParaRPr lang="en-US"/>
          </a:p>
        </p:txBody>
      </p:sp>
      <p:pic>
        <p:nvPicPr>
          <p:cNvPr id="9" name="Picture 8">
            <a:extLst>
              <a:ext uri="{FF2B5EF4-FFF2-40B4-BE49-F238E27FC236}">
                <a16:creationId xmlns:a16="http://schemas.microsoft.com/office/drawing/2014/main" id="{DB68D871-C257-BABA-22C6-23DFB1E5746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8" y="6491911"/>
            <a:ext cx="1268931" cy="271362"/>
          </a:xfrm>
          <a:prstGeom prst="rect">
            <a:avLst/>
          </a:prstGeom>
        </p:spPr>
      </p:pic>
      <p:pic>
        <p:nvPicPr>
          <p:cNvPr id="3" name="Picture 2" descr="A black background with orange letters&#10;&#10;Description automatically generated">
            <a:extLst>
              <a:ext uri="{FF2B5EF4-FFF2-40B4-BE49-F238E27FC236}">
                <a16:creationId xmlns:a16="http://schemas.microsoft.com/office/drawing/2014/main" id="{A42467C4-B4D3-DB5F-D1AB-BF98509C692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
        <p:nvSpPr>
          <p:cNvPr id="4" name="Text Placeholder 72">
            <a:extLst>
              <a:ext uri="{FF2B5EF4-FFF2-40B4-BE49-F238E27FC236}">
                <a16:creationId xmlns:a16="http://schemas.microsoft.com/office/drawing/2014/main" id="{B9589065-DAD5-DC7B-1AF2-5F1DE07CA8CB}"/>
              </a:ext>
            </a:extLst>
          </p:cNvPr>
          <p:cNvSpPr>
            <a:spLocks noGrp="1"/>
          </p:cNvSpPr>
          <p:nvPr>
            <p:ph type="body" sz="quarter" idx="16"/>
          </p:nvPr>
        </p:nvSpPr>
        <p:spPr>
          <a:xfrm>
            <a:off x="608013" y="801688"/>
            <a:ext cx="4304757" cy="5203597"/>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B4F83C40-AE58-D939-B675-58C24D9FE877}"/>
              </a:ext>
            </a:extLst>
          </p:cNvPr>
          <p:cNvSpPr>
            <a:spLocks noGrp="1"/>
          </p:cNvSpPr>
          <p:nvPr>
            <p:ph type="body" sz="quarter" idx="14" hasCustomPrompt="1"/>
          </p:nvPr>
        </p:nvSpPr>
        <p:spPr>
          <a:xfrm>
            <a:off x="607671" y="257481"/>
            <a:ext cx="4305099" cy="443473"/>
          </a:xfrm>
          <a:prstGeom prst="rect">
            <a:avLst/>
          </a:prstGeom>
        </p:spPr>
        <p:txBody>
          <a:bodyPr/>
          <a:lstStyle>
            <a:lvl1pPr marL="0" indent="0" algn="l">
              <a:buNone/>
              <a:defRPr b="1" i="0">
                <a:solidFill>
                  <a:schemeClr val="accent4"/>
                </a:solidFill>
                <a:latin typeface="Aptos" panose="020B0004020202020204" pitchFamily="34" charset="0"/>
              </a:defRPr>
            </a:lvl1pPr>
          </a:lstStyle>
          <a:p>
            <a:pPr lvl="0"/>
            <a:r>
              <a:rPr lang="en-US"/>
              <a:t>Headline</a:t>
            </a:r>
          </a:p>
        </p:txBody>
      </p:sp>
    </p:spTree>
    <p:extLst>
      <p:ext uri="{BB962C8B-B14F-4D97-AF65-F5344CB8AC3E}">
        <p14:creationId xmlns:p14="http://schemas.microsoft.com/office/powerpoint/2010/main" val="27008928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shots">
    <p:spTree>
      <p:nvGrpSpPr>
        <p:cNvPr id="1" name=""/>
        <p:cNvGrpSpPr/>
        <p:nvPr/>
      </p:nvGrpSpPr>
      <p:grpSpPr>
        <a:xfrm>
          <a:off x="0" y="0"/>
          <a:ext cx="0" cy="0"/>
          <a:chOff x="0" y="0"/>
          <a:chExt cx="0" cy="0"/>
        </a:xfrm>
      </p:grpSpPr>
      <p:sp>
        <p:nvSpPr>
          <p:cNvPr id="26" name="Text Placeholder 7">
            <a:extLst>
              <a:ext uri="{FF2B5EF4-FFF2-40B4-BE49-F238E27FC236}">
                <a16:creationId xmlns:a16="http://schemas.microsoft.com/office/drawing/2014/main" id="{60C2958E-928D-ADEB-D4D9-58F1C5B1B2C0}"/>
              </a:ext>
            </a:extLst>
          </p:cNvPr>
          <p:cNvSpPr>
            <a:spLocks noGrp="1"/>
          </p:cNvSpPr>
          <p:nvPr>
            <p:ph type="body" sz="quarter" idx="14" hasCustomPrompt="1"/>
          </p:nvPr>
        </p:nvSpPr>
        <p:spPr>
          <a:xfrm>
            <a:off x="0" y="0"/>
            <a:ext cx="12192000" cy="2125507"/>
          </a:xfrm>
          <a:prstGeom prst="rect">
            <a:avLst/>
          </a:prstGeom>
          <a:solidFill>
            <a:schemeClr val="tx2"/>
          </a:solidFill>
        </p:spPr>
        <p:txBody>
          <a:bodyPr lIns="457200" tIns="228600" rIns="457200"/>
          <a:lstStyle>
            <a:lvl1pPr marL="0" indent="0" algn="ctr">
              <a:buNone/>
              <a:defRPr b="1">
                <a:solidFill>
                  <a:schemeClr val="accent4"/>
                </a:solidFill>
                <a:latin typeface="Aptos" panose="020B0004020202020204" pitchFamily="34" charset="0"/>
              </a:defRPr>
            </a:lvl1pPr>
          </a:lstStyle>
          <a:p>
            <a:pPr lvl="0"/>
            <a:r>
              <a:rPr lang="en-US"/>
              <a:t>Headline</a:t>
            </a:r>
          </a:p>
        </p:txBody>
      </p:sp>
      <p:sp>
        <p:nvSpPr>
          <p:cNvPr id="27" name="Text Placeholder 7">
            <a:extLst>
              <a:ext uri="{FF2B5EF4-FFF2-40B4-BE49-F238E27FC236}">
                <a16:creationId xmlns:a16="http://schemas.microsoft.com/office/drawing/2014/main" id="{EEEBD8DC-CCD7-08AE-3A86-915DD245049C}"/>
              </a:ext>
            </a:extLst>
          </p:cNvPr>
          <p:cNvSpPr>
            <a:spLocks noGrp="1"/>
          </p:cNvSpPr>
          <p:nvPr>
            <p:ph type="body" sz="quarter" idx="15" hasCustomPrompt="1"/>
          </p:nvPr>
        </p:nvSpPr>
        <p:spPr>
          <a:xfrm>
            <a:off x="607671" y="791012"/>
            <a:ext cx="10976658" cy="443473"/>
          </a:xfrm>
          <a:prstGeom prst="rect">
            <a:avLst/>
          </a:prstGeom>
        </p:spPr>
        <p:txBody>
          <a:bodyPr/>
          <a:lstStyle>
            <a:lvl1pPr marL="0" indent="0" algn="ctr">
              <a:buNone/>
              <a:defRPr sz="1600" b="0">
                <a:solidFill>
                  <a:schemeClr val="bg1"/>
                </a:solidFill>
                <a:latin typeface="Aptos" panose="020B0004020202020204" pitchFamily="34" charset="0"/>
              </a:defRPr>
            </a:lvl1pPr>
          </a:lstStyle>
          <a:p>
            <a:pPr lvl="0"/>
            <a:r>
              <a:rPr lang="en-US"/>
              <a:t>Presenter Name, Title</a:t>
            </a:r>
          </a:p>
        </p:txBody>
      </p:sp>
      <p:sp>
        <p:nvSpPr>
          <p:cNvPr id="32" name="Text Placeholder 31">
            <a:extLst>
              <a:ext uri="{FF2B5EF4-FFF2-40B4-BE49-F238E27FC236}">
                <a16:creationId xmlns:a16="http://schemas.microsoft.com/office/drawing/2014/main" id="{A23B4536-C11D-0953-0344-345799A129C1}"/>
              </a:ext>
            </a:extLst>
          </p:cNvPr>
          <p:cNvSpPr>
            <a:spLocks noGrp="1"/>
          </p:cNvSpPr>
          <p:nvPr>
            <p:ph type="body" sz="quarter" idx="16" hasCustomPrompt="1"/>
          </p:nvPr>
        </p:nvSpPr>
        <p:spPr>
          <a:xfrm>
            <a:off x="1710778" y="1420735"/>
            <a:ext cx="2025081" cy="2125508"/>
          </a:xfrm>
          <a:prstGeom prst="rect">
            <a:avLst/>
          </a:prstGeom>
          <a:solidFill>
            <a:schemeClr val="accent4">
              <a:lumMod val="20000"/>
              <a:lumOff val="80000"/>
            </a:schemeClr>
          </a:solidFill>
        </p:spPr>
        <p:txBody>
          <a:bodyPr anchor="b" anchorCtr="0"/>
          <a:lstStyle>
            <a:lvl1pPr marL="0" indent="0" algn="ctr">
              <a:spcBef>
                <a:spcPts val="300"/>
              </a:spcBef>
              <a:buNone/>
              <a:defRPr sz="1200" b="1">
                <a:solidFill>
                  <a:srgbClr val="281656"/>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34" name="Picture Placeholder 33">
            <a:extLst>
              <a:ext uri="{FF2B5EF4-FFF2-40B4-BE49-F238E27FC236}">
                <a16:creationId xmlns:a16="http://schemas.microsoft.com/office/drawing/2014/main" id="{13C15FFE-7903-2C80-8BEC-E8F4BCCF2113}"/>
              </a:ext>
            </a:extLst>
          </p:cNvPr>
          <p:cNvSpPr>
            <a:spLocks noGrp="1"/>
          </p:cNvSpPr>
          <p:nvPr>
            <p:ph type="pic" sz="quarter" idx="17"/>
          </p:nvPr>
        </p:nvSpPr>
        <p:spPr>
          <a:xfrm>
            <a:off x="1900358" y="1600200"/>
            <a:ext cx="1645920" cy="1425575"/>
          </a:xfrm>
          <a:prstGeom prst="rect">
            <a:avLst/>
          </a:prstGeom>
          <a:pattFill prst="pct5">
            <a:fgClr>
              <a:schemeClr val="accent1"/>
            </a:fgClr>
            <a:bgClr>
              <a:schemeClr val="bg1"/>
            </a:bgClr>
          </a:pattFill>
        </p:spPr>
        <p:txBody>
          <a:bodyPr/>
          <a:lstStyle/>
          <a:p>
            <a:endParaRPr lang="en-US"/>
          </a:p>
        </p:txBody>
      </p:sp>
      <p:pic>
        <p:nvPicPr>
          <p:cNvPr id="8" name="Picture 7">
            <a:extLst>
              <a:ext uri="{FF2B5EF4-FFF2-40B4-BE49-F238E27FC236}">
                <a16:creationId xmlns:a16="http://schemas.microsoft.com/office/drawing/2014/main" id="{22F29A57-0BC1-43F1-DF85-24E0D5CA652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8" y="6491911"/>
            <a:ext cx="1268931" cy="271362"/>
          </a:xfrm>
          <a:prstGeom prst="rect">
            <a:avLst/>
          </a:prstGeom>
        </p:spPr>
      </p:pic>
      <p:sp>
        <p:nvSpPr>
          <p:cNvPr id="12" name="Text Placeholder 31">
            <a:extLst>
              <a:ext uri="{FF2B5EF4-FFF2-40B4-BE49-F238E27FC236}">
                <a16:creationId xmlns:a16="http://schemas.microsoft.com/office/drawing/2014/main" id="{6BBC5D74-2B74-945F-120C-9607EDA7FA78}"/>
              </a:ext>
            </a:extLst>
          </p:cNvPr>
          <p:cNvSpPr>
            <a:spLocks noGrp="1"/>
          </p:cNvSpPr>
          <p:nvPr>
            <p:ph type="body" sz="quarter" idx="32" hasCustomPrompt="1"/>
          </p:nvPr>
        </p:nvSpPr>
        <p:spPr>
          <a:xfrm>
            <a:off x="3925439" y="1420735"/>
            <a:ext cx="2025081" cy="2125508"/>
          </a:xfrm>
          <a:prstGeom prst="rect">
            <a:avLst/>
          </a:prstGeom>
          <a:solidFill>
            <a:schemeClr val="accent4">
              <a:lumMod val="20000"/>
              <a:lumOff val="80000"/>
            </a:schemeClr>
          </a:solidFill>
        </p:spPr>
        <p:txBody>
          <a:bodyPr anchor="b" anchorCtr="0"/>
          <a:lstStyle>
            <a:lvl1pPr marL="0" indent="0" algn="ctr">
              <a:spcBef>
                <a:spcPts val="300"/>
              </a:spcBef>
              <a:buNone/>
              <a:defRPr sz="1200" b="1">
                <a:solidFill>
                  <a:srgbClr val="281656"/>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13" name="Picture Placeholder 33">
            <a:extLst>
              <a:ext uri="{FF2B5EF4-FFF2-40B4-BE49-F238E27FC236}">
                <a16:creationId xmlns:a16="http://schemas.microsoft.com/office/drawing/2014/main" id="{6B50CEF4-BFBE-5517-E639-9AD4798E7CE5}"/>
              </a:ext>
            </a:extLst>
          </p:cNvPr>
          <p:cNvSpPr>
            <a:spLocks noGrp="1"/>
          </p:cNvSpPr>
          <p:nvPr>
            <p:ph type="pic" sz="quarter" idx="33"/>
          </p:nvPr>
        </p:nvSpPr>
        <p:spPr>
          <a:xfrm>
            <a:off x="4115019" y="1600200"/>
            <a:ext cx="1645920" cy="1425575"/>
          </a:xfrm>
          <a:prstGeom prst="rect">
            <a:avLst/>
          </a:prstGeom>
          <a:pattFill prst="pct5">
            <a:fgClr>
              <a:schemeClr val="accent1"/>
            </a:fgClr>
            <a:bgClr>
              <a:schemeClr val="bg1"/>
            </a:bgClr>
          </a:pattFill>
        </p:spPr>
        <p:txBody>
          <a:bodyPr/>
          <a:lstStyle/>
          <a:p>
            <a:endParaRPr lang="en-US"/>
          </a:p>
        </p:txBody>
      </p:sp>
      <p:sp>
        <p:nvSpPr>
          <p:cNvPr id="14" name="Text Placeholder 31">
            <a:extLst>
              <a:ext uri="{FF2B5EF4-FFF2-40B4-BE49-F238E27FC236}">
                <a16:creationId xmlns:a16="http://schemas.microsoft.com/office/drawing/2014/main" id="{38712369-FE02-C8C6-F5DD-6A60343C33B2}"/>
              </a:ext>
            </a:extLst>
          </p:cNvPr>
          <p:cNvSpPr>
            <a:spLocks noGrp="1"/>
          </p:cNvSpPr>
          <p:nvPr>
            <p:ph type="body" sz="quarter" idx="34" hasCustomPrompt="1"/>
          </p:nvPr>
        </p:nvSpPr>
        <p:spPr>
          <a:xfrm>
            <a:off x="6140100" y="1420735"/>
            <a:ext cx="2025081" cy="2125508"/>
          </a:xfrm>
          <a:prstGeom prst="rect">
            <a:avLst/>
          </a:prstGeom>
          <a:solidFill>
            <a:schemeClr val="accent4">
              <a:lumMod val="20000"/>
              <a:lumOff val="80000"/>
            </a:schemeClr>
          </a:solidFill>
        </p:spPr>
        <p:txBody>
          <a:bodyPr anchor="b" anchorCtr="0"/>
          <a:lstStyle>
            <a:lvl1pPr marL="0" indent="0" algn="ctr">
              <a:spcBef>
                <a:spcPts val="300"/>
              </a:spcBef>
              <a:buNone/>
              <a:defRPr sz="1200" b="1">
                <a:solidFill>
                  <a:srgbClr val="281656"/>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15" name="Picture Placeholder 33">
            <a:extLst>
              <a:ext uri="{FF2B5EF4-FFF2-40B4-BE49-F238E27FC236}">
                <a16:creationId xmlns:a16="http://schemas.microsoft.com/office/drawing/2014/main" id="{B488EC3A-8F61-C40A-BD7F-6B9536EC24FC}"/>
              </a:ext>
            </a:extLst>
          </p:cNvPr>
          <p:cNvSpPr>
            <a:spLocks noGrp="1"/>
          </p:cNvSpPr>
          <p:nvPr>
            <p:ph type="pic" sz="quarter" idx="35"/>
          </p:nvPr>
        </p:nvSpPr>
        <p:spPr>
          <a:xfrm>
            <a:off x="6329680" y="1600200"/>
            <a:ext cx="1645920" cy="1425575"/>
          </a:xfrm>
          <a:prstGeom prst="rect">
            <a:avLst/>
          </a:prstGeom>
          <a:pattFill prst="pct5">
            <a:fgClr>
              <a:schemeClr val="accent1"/>
            </a:fgClr>
            <a:bgClr>
              <a:schemeClr val="bg1"/>
            </a:bgClr>
          </a:pattFill>
        </p:spPr>
        <p:txBody>
          <a:bodyPr/>
          <a:lstStyle/>
          <a:p>
            <a:endParaRPr lang="en-US"/>
          </a:p>
        </p:txBody>
      </p:sp>
      <p:sp>
        <p:nvSpPr>
          <p:cNvPr id="16" name="Text Placeholder 31">
            <a:extLst>
              <a:ext uri="{FF2B5EF4-FFF2-40B4-BE49-F238E27FC236}">
                <a16:creationId xmlns:a16="http://schemas.microsoft.com/office/drawing/2014/main" id="{96AC896D-7614-4E38-9AD2-F1FBB318A34F}"/>
              </a:ext>
            </a:extLst>
          </p:cNvPr>
          <p:cNvSpPr>
            <a:spLocks noGrp="1"/>
          </p:cNvSpPr>
          <p:nvPr>
            <p:ph type="body" sz="quarter" idx="36" hasCustomPrompt="1"/>
          </p:nvPr>
        </p:nvSpPr>
        <p:spPr>
          <a:xfrm>
            <a:off x="8354761" y="1420735"/>
            <a:ext cx="2025081" cy="2125508"/>
          </a:xfrm>
          <a:prstGeom prst="rect">
            <a:avLst/>
          </a:prstGeom>
          <a:solidFill>
            <a:schemeClr val="accent4">
              <a:lumMod val="20000"/>
              <a:lumOff val="80000"/>
            </a:schemeClr>
          </a:solidFill>
        </p:spPr>
        <p:txBody>
          <a:bodyPr anchor="b" anchorCtr="0"/>
          <a:lstStyle>
            <a:lvl1pPr marL="0" indent="0" algn="ctr">
              <a:spcBef>
                <a:spcPts val="300"/>
              </a:spcBef>
              <a:buNone/>
              <a:defRPr sz="1200" b="1">
                <a:solidFill>
                  <a:srgbClr val="281656"/>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17" name="Picture Placeholder 33">
            <a:extLst>
              <a:ext uri="{FF2B5EF4-FFF2-40B4-BE49-F238E27FC236}">
                <a16:creationId xmlns:a16="http://schemas.microsoft.com/office/drawing/2014/main" id="{4A44CDC1-26FD-3F38-2A88-2DED77CA4AA8}"/>
              </a:ext>
            </a:extLst>
          </p:cNvPr>
          <p:cNvSpPr>
            <a:spLocks noGrp="1"/>
          </p:cNvSpPr>
          <p:nvPr>
            <p:ph type="pic" sz="quarter" idx="37"/>
          </p:nvPr>
        </p:nvSpPr>
        <p:spPr>
          <a:xfrm>
            <a:off x="8544341" y="1600200"/>
            <a:ext cx="1645920" cy="1425575"/>
          </a:xfrm>
          <a:prstGeom prst="rect">
            <a:avLst/>
          </a:prstGeom>
          <a:pattFill prst="pct5">
            <a:fgClr>
              <a:schemeClr val="accent1"/>
            </a:fgClr>
            <a:bgClr>
              <a:schemeClr val="bg1"/>
            </a:bgClr>
          </a:pattFill>
        </p:spPr>
        <p:txBody>
          <a:bodyPr/>
          <a:lstStyle/>
          <a:p>
            <a:endParaRPr lang="en-US"/>
          </a:p>
        </p:txBody>
      </p:sp>
      <p:sp>
        <p:nvSpPr>
          <p:cNvPr id="18" name="Text Placeholder 31">
            <a:extLst>
              <a:ext uri="{FF2B5EF4-FFF2-40B4-BE49-F238E27FC236}">
                <a16:creationId xmlns:a16="http://schemas.microsoft.com/office/drawing/2014/main" id="{D6A241A3-3C17-23DC-5F37-A8D3BDFCE355}"/>
              </a:ext>
            </a:extLst>
          </p:cNvPr>
          <p:cNvSpPr>
            <a:spLocks noGrp="1"/>
          </p:cNvSpPr>
          <p:nvPr>
            <p:ph type="body" sz="quarter" idx="38" hasCustomPrompt="1"/>
          </p:nvPr>
        </p:nvSpPr>
        <p:spPr>
          <a:xfrm>
            <a:off x="1710778" y="3694364"/>
            <a:ext cx="2025081" cy="2125508"/>
          </a:xfrm>
          <a:prstGeom prst="rect">
            <a:avLst/>
          </a:prstGeom>
          <a:solidFill>
            <a:schemeClr val="accent4">
              <a:lumMod val="20000"/>
              <a:lumOff val="80000"/>
            </a:schemeClr>
          </a:solidFill>
        </p:spPr>
        <p:txBody>
          <a:bodyPr anchor="b" anchorCtr="0"/>
          <a:lstStyle>
            <a:lvl1pPr marL="0" indent="0" algn="ctr">
              <a:spcBef>
                <a:spcPts val="300"/>
              </a:spcBef>
              <a:buNone/>
              <a:defRPr sz="1200" b="1">
                <a:solidFill>
                  <a:srgbClr val="281656"/>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19" name="Picture Placeholder 33">
            <a:extLst>
              <a:ext uri="{FF2B5EF4-FFF2-40B4-BE49-F238E27FC236}">
                <a16:creationId xmlns:a16="http://schemas.microsoft.com/office/drawing/2014/main" id="{073DDD13-F480-64DE-9C25-A701DEB8FC3E}"/>
              </a:ext>
            </a:extLst>
          </p:cNvPr>
          <p:cNvSpPr>
            <a:spLocks noGrp="1"/>
          </p:cNvSpPr>
          <p:nvPr>
            <p:ph type="pic" sz="quarter" idx="39"/>
          </p:nvPr>
        </p:nvSpPr>
        <p:spPr>
          <a:xfrm>
            <a:off x="1900358" y="3873829"/>
            <a:ext cx="1645920" cy="1425575"/>
          </a:xfrm>
          <a:prstGeom prst="rect">
            <a:avLst/>
          </a:prstGeom>
          <a:pattFill prst="pct5">
            <a:fgClr>
              <a:schemeClr val="accent1"/>
            </a:fgClr>
            <a:bgClr>
              <a:schemeClr val="bg1"/>
            </a:bgClr>
          </a:pattFill>
        </p:spPr>
        <p:txBody>
          <a:bodyPr/>
          <a:lstStyle/>
          <a:p>
            <a:endParaRPr lang="en-US"/>
          </a:p>
        </p:txBody>
      </p:sp>
      <p:sp>
        <p:nvSpPr>
          <p:cNvPr id="20" name="Text Placeholder 31">
            <a:extLst>
              <a:ext uri="{FF2B5EF4-FFF2-40B4-BE49-F238E27FC236}">
                <a16:creationId xmlns:a16="http://schemas.microsoft.com/office/drawing/2014/main" id="{EF4EEB7D-1271-BD6D-6805-819EBE4696D8}"/>
              </a:ext>
            </a:extLst>
          </p:cNvPr>
          <p:cNvSpPr>
            <a:spLocks noGrp="1"/>
          </p:cNvSpPr>
          <p:nvPr>
            <p:ph type="body" sz="quarter" idx="40" hasCustomPrompt="1"/>
          </p:nvPr>
        </p:nvSpPr>
        <p:spPr>
          <a:xfrm>
            <a:off x="3925439" y="3694364"/>
            <a:ext cx="2025081" cy="2125508"/>
          </a:xfrm>
          <a:prstGeom prst="rect">
            <a:avLst/>
          </a:prstGeom>
          <a:solidFill>
            <a:schemeClr val="accent4">
              <a:lumMod val="20000"/>
              <a:lumOff val="80000"/>
            </a:schemeClr>
          </a:solidFill>
        </p:spPr>
        <p:txBody>
          <a:bodyPr anchor="b" anchorCtr="0"/>
          <a:lstStyle>
            <a:lvl1pPr marL="0" indent="0" algn="ctr">
              <a:spcBef>
                <a:spcPts val="300"/>
              </a:spcBef>
              <a:buNone/>
              <a:defRPr sz="1200" b="1">
                <a:solidFill>
                  <a:srgbClr val="281656"/>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21" name="Picture Placeholder 33">
            <a:extLst>
              <a:ext uri="{FF2B5EF4-FFF2-40B4-BE49-F238E27FC236}">
                <a16:creationId xmlns:a16="http://schemas.microsoft.com/office/drawing/2014/main" id="{B1A737E6-3E2F-77F3-028D-11635EAFD9F8}"/>
              </a:ext>
            </a:extLst>
          </p:cNvPr>
          <p:cNvSpPr>
            <a:spLocks noGrp="1"/>
          </p:cNvSpPr>
          <p:nvPr>
            <p:ph type="pic" sz="quarter" idx="41"/>
          </p:nvPr>
        </p:nvSpPr>
        <p:spPr>
          <a:xfrm>
            <a:off x="4115019" y="3873829"/>
            <a:ext cx="1645920" cy="1425575"/>
          </a:xfrm>
          <a:prstGeom prst="rect">
            <a:avLst/>
          </a:prstGeom>
          <a:pattFill prst="pct5">
            <a:fgClr>
              <a:schemeClr val="accent1"/>
            </a:fgClr>
            <a:bgClr>
              <a:schemeClr val="bg1"/>
            </a:bgClr>
          </a:pattFill>
        </p:spPr>
        <p:txBody>
          <a:bodyPr/>
          <a:lstStyle/>
          <a:p>
            <a:endParaRPr lang="en-US"/>
          </a:p>
        </p:txBody>
      </p:sp>
      <p:sp>
        <p:nvSpPr>
          <p:cNvPr id="22" name="Text Placeholder 31">
            <a:extLst>
              <a:ext uri="{FF2B5EF4-FFF2-40B4-BE49-F238E27FC236}">
                <a16:creationId xmlns:a16="http://schemas.microsoft.com/office/drawing/2014/main" id="{30AB2BC6-DED2-7C0D-474F-6D226CE2279E}"/>
              </a:ext>
            </a:extLst>
          </p:cNvPr>
          <p:cNvSpPr>
            <a:spLocks noGrp="1"/>
          </p:cNvSpPr>
          <p:nvPr>
            <p:ph type="body" sz="quarter" idx="42" hasCustomPrompt="1"/>
          </p:nvPr>
        </p:nvSpPr>
        <p:spPr>
          <a:xfrm>
            <a:off x="6140100" y="3694364"/>
            <a:ext cx="2025081" cy="2125508"/>
          </a:xfrm>
          <a:prstGeom prst="rect">
            <a:avLst/>
          </a:prstGeom>
          <a:solidFill>
            <a:schemeClr val="accent4">
              <a:lumMod val="20000"/>
              <a:lumOff val="80000"/>
            </a:schemeClr>
          </a:solidFill>
        </p:spPr>
        <p:txBody>
          <a:bodyPr anchor="b" anchorCtr="0"/>
          <a:lstStyle>
            <a:lvl1pPr marL="0" indent="0" algn="ctr">
              <a:spcBef>
                <a:spcPts val="300"/>
              </a:spcBef>
              <a:buNone/>
              <a:defRPr sz="1200" b="1">
                <a:solidFill>
                  <a:srgbClr val="281656"/>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23" name="Picture Placeholder 33">
            <a:extLst>
              <a:ext uri="{FF2B5EF4-FFF2-40B4-BE49-F238E27FC236}">
                <a16:creationId xmlns:a16="http://schemas.microsoft.com/office/drawing/2014/main" id="{D2F00239-D65C-C013-1445-BD09E7D5F52B}"/>
              </a:ext>
            </a:extLst>
          </p:cNvPr>
          <p:cNvSpPr>
            <a:spLocks noGrp="1"/>
          </p:cNvSpPr>
          <p:nvPr>
            <p:ph type="pic" sz="quarter" idx="43"/>
          </p:nvPr>
        </p:nvSpPr>
        <p:spPr>
          <a:xfrm>
            <a:off x="6329680" y="3873829"/>
            <a:ext cx="1645920" cy="1425575"/>
          </a:xfrm>
          <a:prstGeom prst="rect">
            <a:avLst/>
          </a:prstGeom>
          <a:pattFill prst="pct5">
            <a:fgClr>
              <a:schemeClr val="accent1"/>
            </a:fgClr>
            <a:bgClr>
              <a:schemeClr val="bg1"/>
            </a:bgClr>
          </a:pattFill>
        </p:spPr>
        <p:txBody>
          <a:bodyPr/>
          <a:lstStyle/>
          <a:p>
            <a:endParaRPr lang="en-US"/>
          </a:p>
        </p:txBody>
      </p:sp>
      <p:sp>
        <p:nvSpPr>
          <p:cNvPr id="24" name="Text Placeholder 31">
            <a:extLst>
              <a:ext uri="{FF2B5EF4-FFF2-40B4-BE49-F238E27FC236}">
                <a16:creationId xmlns:a16="http://schemas.microsoft.com/office/drawing/2014/main" id="{30B2612B-EBA9-1EF3-D367-DE33D8236822}"/>
              </a:ext>
            </a:extLst>
          </p:cNvPr>
          <p:cNvSpPr>
            <a:spLocks noGrp="1"/>
          </p:cNvSpPr>
          <p:nvPr>
            <p:ph type="body" sz="quarter" idx="44" hasCustomPrompt="1"/>
          </p:nvPr>
        </p:nvSpPr>
        <p:spPr>
          <a:xfrm>
            <a:off x="8354761" y="3694364"/>
            <a:ext cx="2025081" cy="2125508"/>
          </a:xfrm>
          <a:prstGeom prst="rect">
            <a:avLst/>
          </a:prstGeom>
          <a:solidFill>
            <a:schemeClr val="accent4">
              <a:lumMod val="20000"/>
              <a:lumOff val="80000"/>
            </a:schemeClr>
          </a:solidFill>
        </p:spPr>
        <p:txBody>
          <a:bodyPr anchor="b" anchorCtr="0"/>
          <a:lstStyle>
            <a:lvl1pPr marL="0" indent="0" algn="ctr">
              <a:spcBef>
                <a:spcPts val="300"/>
              </a:spcBef>
              <a:buNone/>
              <a:defRPr sz="1200" b="1">
                <a:solidFill>
                  <a:srgbClr val="281656"/>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25" name="Picture Placeholder 33">
            <a:extLst>
              <a:ext uri="{FF2B5EF4-FFF2-40B4-BE49-F238E27FC236}">
                <a16:creationId xmlns:a16="http://schemas.microsoft.com/office/drawing/2014/main" id="{89EB28DC-CDAB-7A43-3B6D-F07A2B02C72D}"/>
              </a:ext>
            </a:extLst>
          </p:cNvPr>
          <p:cNvSpPr>
            <a:spLocks noGrp="1"/>
          </p:cNvSpPr>
          <p:nvPr>
            <p:ph type="pic" sz="quarter" idx="45"/>
          </p:nvPr>
        </p:nvSpPr>
        <p:spPr>
          <a:xfrm>
            <a:off x="8544341" y="3873829"/>
            <a:ext cx="1645920" cy="1425575"/>
          </a:xfrm>
          <a:prstGeom prst="rect">
            <a:avLst/>
          </a:prstGeom>
          <a:pattFill prst="pct5">
            <a:fgClr>
              <a:schemeClr val="accent1"/>
            </a:fgClr>
            <a:bgClr>
              <a:schemeClr val="bg1"/>
            </a:bgClr>
          </a:pattFill>
        </p:spPr>
        <p:txBody>
          <a:bodyPr/>
          <a:lstStyle/>
          <a:p>
            <a:endParaRPr lang="en-US"/>
          </a:p>
        </p:txBody>
      </p:sp>
      <p:pic>
        <p:nvPicPr>
          <p:cNvPr id="2" name="Picture 1" descr="A black background with orange letters&#10;&#10;Description automatically generated">
            <a:extLst>
              <a:ext uri="{FF2B5EF4-FFF2-40B4-BE49-F238E27FC236}">
                <a16:creationId xmlns:a16="http://schemas.microsoft.com/office/drawing/2014/main" id="{9878D253-8697-36A5-1760-3AEC47AC7DC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3578000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eadshot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C4AC63-C997-8E3D-586E-C7835B6C143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8" y="6491911"/>
            <a:ext cx="1268931" cy="271362"/>
          </a:xfrm>
          <a:prstGeom prst="rect">
            <a:avLst/>
          </a:prstGeom>
        </p:spPr>
      </p:pic>
      <p:sp>
        <p:nvSpPr>
          <p:cNvPr id="9" name="Text Placeholder 7">
            <a:extLst>
              <a:ext uri="{FF2B5EF4-FFF2-40B4-BE49-F238E27FC236}">
                <a16:creationId xmlns:a16="http://schemas.microsoft.com/office/drawing/2014/main" id="{F80396A4-637C-921E-79BA-43B7DDE0F21F}"/>
              </a:ext>
            </a:extLst>
          </p:cNvPr>
          <p:cNvSpPr>
            <a:spLocks noGrp="1"/>
          </p:cNvSpPr>
          <p:nvPr>
            <p:ph type="body" sz="quarter" idx="14" hasCustomPrompt="1"/>
          </p:nvPr>
        </p:nvSpPr>
        <p:spPr>
          <a:xfrm>
            <a:off x="0" y="0"/>
            <a:ext cx="12192000" cy="2125507"/>
          </a:xfrm>
          <a:prstGeom prst="rect">
            <a:avLst/>
          </a:prstGeom>
          <a:solidFill>
            <a:schemeClr val="tx2"/>
          </a:solidFill>
        </p:spPr>
        <p:txBody>
          <a:bodyPr lIns="457200" tIns="228600" rIns="457200"/>
          <a:lstStyle>
            <a:lvl1pPr marL="0" indent="0" algn="ctr">
              <a:buNone/>
              <a:defRPr b="1">
                <a:solidFill>
                  <a:schemeClr val="accent4"/>
                </a:solidFill>
                <a:latin typeface="Aptos" panose="020B0004020202020204" pitchFamily="34" charset="0"/>
              </a:defRPr>
            </a:lvl1pPr>
          </a:lstStyle>
          <a:p>
            <a:pPr lvl="0"/>
            <a:r>
              <a:rPr lang="en-US"/>
              <a:t>Headline</a:t>
            </a:r>
          </a:p>
        </p:txBody>
      </p:sp>
      <p:sp>
        <p:nvSpPr>
          <p:cNvPr id="10" name="Text Placeholder 7">
            <a:extLst>
              <a:ext uri="{FF2B5EF4-FFF2-40B4-BE49-F238E27FC236}">
                <a16:creationId xmlns:a16="http://schemas.microsoft.com/office/drawing/2014/main" id="{14DFF948-1CE1-D717-89B6-7A94BE91748A}"/>
              </a:ext>
            </a:extLst>
          </p:cNvPr>
          <p:cNvSpPr>
            <a:spLocks noGrp="1"/>
          </p:cNvSpPr>
          <p:nvPr>
            <p:ph type="body" sz="quarter" idx="15" hasCustomPrompt="1"/>
          </p:nvPr>
        </p:nvSpPr>
        <p:spPr>
          <a:xfrm>
            <a:off x="607671" y="791012"/>
            <a:ext cx="10976658" cy="443473"/>
          </a:xfrm>
          <a:prstGeom prst="rect">
            <a:avLst/>
          </a:prstGeom>
        </p:spPr>
        <p:txBody>
          <a:bodyPr/>
          <a:lstStyle>
            <a:lvl1pPr marL="0" indent="0" algn="ctr">
              <a:buNone/>
              <a:defRPr sz="1600" b="0">
                <a:solidFill>
                  <a:schemeClr val="bg1"/>
                </a:solidFill>
                <a:latin typeface="Aptos" panose="020B0004020202020204" pitchFamily="34" charset="0"/>
              </a:defRPr>
            </a:lvl1pPr>
          </a:lstStyle>
          <a:p>
            <a:pPr lvl="0"/>
            <a:r>
              <a:rPr lang="en-US"/>
              <a:t>Presenter Name, Title</a:t>
            </a:r>
          </a:p>
        </p:txBody>
      </p:sp>
      <p:sp>
        <p:nvSpPr>
          <p:cNvPr id="11" name="Text Placeholder 72">
            <a:extLst>
              <a:ext uri="{FF2B5EF4-FFF2-40B4-BE49-F238E27FC236}">
                <a16:creationId xmlns:a16="http://schemas.microsoft.com/office/drawing/2014/main" id="{E48AFA4C-7943-63B1-8AFF-02160EA1DD38}"/>
              </a:ext>
            </a:extLst>
          </p:cNvPr>
          <p:cNvSpPr>
            <a:spLocks noGrp="1"/>
          </p:cNvSpPr>
          <p:nvPr>
            <p:ph type="body" sz="quarter" idx="16"/>
          </p:nvPr>
        </p:nvSpPr>
        <p:spPr>
          <a:xfrm>
            <a:off x="608013" y="2367642"/>
            <a:ext cx="10975975" cy="3645409"/>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ack background with orange letters&#10;&#10;Description automatically generated">
            <a:extLst>
              <a:ext uri="{FF2B5EF4-FFF2-40B4-BE49-F238E27FC236}">
                <a16:creationId xmlns:a16="http://schemas.microsoft.com/office/drawing/2014/main" id="{48652C85-5660-6FC3-AAA3-AADB83513F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30754043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CE7326-B5D0-0EAE-335E-56DC42D77D4C}"/>
              </a:ext>
            </a:extLst>
          </p:cNvPr>
          <p:cNvSpPr/>
          <p:nvPr userDrawn="1"/>
        </p:nvSpPr>
        <p:spPr>
          <a:xfrm>
            <a:off x="5089071" y="0"/>
            <a:ext cx="7082941"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33">
            <a:extLst>
              <a:ext uri="{FF2B5EF4-FFF2-40B4-BE49-F238E27FC236}">
                <a16:creationId xmlns:a16="http://schemas.microsoft.com/office/drawing/2014/main" id="{166727C3-F87F-6BDB-876C-D04CEADE6909}"/>
              </a:ext>
            </a:extLst>
          </p:cNvPr>
          <p:cNvSpPr>
            <a:spLocks noGrp="1" noChangeAspect="1"/>
          </p:cNvSpPr>
          <p:nvPr>
            <p:ph type="pic" sz="quarter" idx="17"/>
          </p:nvPr>
        </p:nvSpPr>
        <p:spPr>
          <a:xfrm>
            <a:off x="607670" y="2879678"/>
            <a:ext cx="5199589" cy="3153681"/>
          </a:xfrm>
          <a:prstGeom prst="rect">
            <a:avLst/>
          </a:prstGeom>
          <a:pattFill prst="pct5">
            <a:fgClr>
              <a:schemeClr val="accent1"/>
            </a:fgClr>
            <a:bgClr>
              <a:schemeClr val="bg1"/>
            </a:bgClr>
          </a:pattFill>
        </p:spPr>
        <p:txBody>
          <a:bodyPr/>
          <a:lstStyle/>
          <a:p>
            <a:endParaRPr lang="en-US"/>
          </a:p>
        </p:txBody>
      </p:sp>
      <p:sp>
        <p:nvSpPr>
          <p:cNvPr id="7" name="Picture Placeholder 33">
            <a:extLst>
              <a:ext uri="{FF2B5EF4-FFF2-40B4-BE49-F238E27FC236}">
                <a16:creationId xmlns:a16="http://schemas.microsoft.com/office/drawing/2014/main" id="{FEC1972A-9E61-E973-0509-9AC29A04C403}"/>
              </a:ext>
            </a:extLst>
          </p:cNvPr>
          <p:cNvSpPr>
            <a:spLocks noGrp="1" noChangeAspect="1"/>
          </p:cNvSpPr>
          <p:nvPr>
            <p:ph type="pic" sz="quarter" idx="18"/>
          </p:nvPr>
        </p:nvSpPr>
        <p:spPr>
          <a:xfrm>
            <a:off x="6240685" y="2879678"/>
            <a:ext cx="5199589" cy="3153681"/>
          </a:xfrm>
          <a:prstGeom prst="rect">
            <a:avLst/>
          </a:prstGeom>
          <a:pattFill prst="pct5">
            <a:fgClr>
              <a:schemeClr val="accent1"/>
            </a:fgClr>
            <a:bgClr>
              <a:schemeClr val="bg1"/>
            </a:bgClr>
          </a:pattFill>
        </p:spPr>
        <p:txBody>
          <a:bodyPr/>
          <a:lstStyle/>
          <a:p>
            <a:endParaRPr lang="en-US"/>
          </a:p>
        </p:txBody>
      </p:sp>
      <p:pic>
        <p:nvPicPr>
          <p:cNvPr id="14" name="Picture 13">
            <a:extLst>
              <a:ext uri="{FF2B5EF4-FFF2-40B4-BE49-F238E27FC236}">
                <a16:creationId xmlns:a16="http://schemas.microsoft.com/office/drawing/2014/main" id="{E55BE1EB-0777-0B4A-8B07-B6324A19ECA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8" y="6491911"/>
            <a:ext cx="1268931" cy="271362"/>
          </a:xfrm>
          <a:prstGeom prst="rect">
            <a:avLst/>
          </a:prstGeom>
        </p:spPr>
      </p:pic>
      <p:pic>
        <p:nvPicPr>
          <p:cNvPr id="2" name="Picture 1" descr="A black background with orange letters&#10;&#10;Description automatically generated">
            <a:extLst>
              <a:ext uri="{FF2B5EF4-FFF2-40B4-BE49-F238E27FC236}">
                <a16:creationId xmlns:a16="http://schemas.microsoft.com/office/drawing/2014/main" id="{9FFC9106-F351-1271-EC7C-A42DF58C286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
        <p:nvSpPr>
          <p:cNvPr id="3" name="Text Placeholder 7">
            <a:extLst>
              <a:ext uri="{FF2B5EF4-FFF2-40B4-BE49-F238E27FC236}">
                <a16:creationId xmlns:a16="http://schemas.microsoft.com/office/drawing/2014/main" id="{A3515AEA-6BFE-3E90-ADD2-9F12A743F836}"/>
              </a:ext>
            </a:extLst>
          </p:cNvPr>
          <p:cNvSpPr>
            <a:spLocks noGrp="1"/>
          </p:cNvSpPr>
          <p:nvPr>
            <p:ph type="body" sz="quarter" idx="14" hasCustomPrompt="1"/>
          </p:nvPr>
        </p:nvSpPr>
        <p:spPr>
          <a:xfrm>
            <a:off x="607671" y="257481"/>
            <a:ext cx="4305099" cy="443473"/>
          </a:xfrm>
          <a:prstGeom prst="rect">
            <a:avLst/>
          </a:prstGeom>
        </p:spPr>
        <p:txBody>
          <a:bodyPr/>
          <a:lstStyle>
            <a:lvl1pPr marL="0" indent="0" algn="l">
              <a:buNone/>
              <a:defRPr b="1" i="0">
                <a:solidFill>
                  <a:schemeClr val="accent4"/>
                </a:solidFill>
                <a:latin typeface="Aptos" panose="020B0004020202020204" pitchFamily="34" charset="0"/>
              </a:defRPr>
            </a:lvl1pPr>
          </a:lstStyle>
          <a:p>
            <a:pPr lvl="0"/>
            <a:r>
              <a:rPr lang="en-US"/>
              <a:t>Headline</a:t>
            </a:r>
          </a:p>
        </p:txBody>
      </p:sp>
      <p:sp>
        <p:nvSpPr>
          <p:cNvPr id="4" name="Text Placeholder 72">
            <a:extLst>
              <a:ext uri="{FF2B5EF4-FFF2-40B4-BE49-F238E27FC236}">
                <a16:creationId xmlns:a16="http://schemas.microsoft.com/office/drawing/2014/main" id="{64479030-1FC8-77A1-B15F-11FFD76F32B9}"/>
              </a:ext>
            </a:extLst>
          </p:cNvPr>
          <p:cNvSpPr>
            <a:spLocks noGrp="1"/>
          </p:cNvSpPr>
          <p:nvPr>
            <p:ph type="body" sz="quarter" idx="16"/>
          </p:nvPr>
        </p:nvSpPr>
        <p:spPr>
          <a:xfrm>
            <a:off x="608013" y="801688"/>
            <a:ext cx="4304757" cy="1836581"/>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2">
            <a:extLst>
              <a:ext uri="{FF2B5EF4-FFF2-40B4-BE49-F238E27FC236}">
                <a16:creationId xmlns:a16="http://schemas.microsoft.com/office/drawing/2014/main" id="{E4E3B0D2-3C25-137F-5E3A-3780B53BC512}"/>
              </a:ext>
            </a:extLst>
          </p:cNvPr>
          <p:cNvSpPr>
            <a:spLocks noGrp="1"/>
          </p:cNvSpPr>
          <p:nvPr>
            <p:ph type="body" sz="quarter" idx="19"/>
          </p:nvPr>
        </p:nvSpPr>
        <p:spPr>
          <a:xfrm>
            <a:off x="5531370" y="801688"/>
            <a:ext cx="5908904" cy="1836581"/>
          </a:xfrm>
          <a:prstGeom prst="rect">
            <a:avLst/>
          </a:prstGeom>
        </p:spPr>
        <p:txBody>
          <a:bodyPr/>
          <a:lstStyle>
            <a:lvl1pPr marL="0" indent="0">
              <a:buNone/>
              <a:defRPr sz="1800" b="1">
                <a:solidFill>
                  <a:schemeClr val="accent4"/>
                </a:solidFill>
                <a:latin typeface="Aptos" panose="020B0004020202020204" pitchFamily="34" charset="0"/>
              </a:defRPr>
            </a:lvl1pPr>
            <a:lvl2pPr marL="742859" indent="-285750">
              <a:buFont typeface="Arial" panose="020B0604020202020204" pitchFamily="34" charset="0"/>
              <a:buChar char="•"/>
              <a:defRPr sz="1800">
                <a:solidFill>
                  <a:schemeClr val="accent4"/>
                </a:solidFill>
                <a:latin typeface="Aptos" panose="020B0004020202020204" pitchFamily="34" charset="0"/>
              </a:defRPr>
            </a:lvl2pPr>
            <a:lvl3pPr marL="1199967" indent="-285750">
              <a:buFont typeface="Arial" panose="020B0604020202020204" pitchFamily="34" charset="0"/>
              <a:buChar char="•"/>
              <a:defRPr sz="1800">
                <a:solidFill>
                  <a:schemeClr val="accent4"/>
                </a:solidFill>
                <a:latin typeface="Aptos" panose="020B0004020202020204" pitchFamily="34" charset="0"/>
              </a:defRPr>
            </a:lvl3pPr>
            <a:lvl4pPr marL="1657076" indent="-285750">
              <a:buFont typeface="Arial" panose="020B0604020202020204" pitchFamily="34" charset="0"/>
              <a:buChar char="•"/>
              <a:defRPr sz="1800">
                <a:solidFill>
                  <a:schemeClr val="accent4"/>
                </a:solidFill>
                <a:latin typeface="Aptos" panose="020B0004020202020204" pitchFamily="34" charset="0"/>
              </a:defRPr>
            </a:lvl4pPr>
            <a:lvl5pPr marL="2114185" indent="-285750">
              <a:buFont typeface="Arial" panose="020B0604020202020204" pitchFamily="34" charset="0"/>
              <a:buChar char="•"/>
              <a:defRPr sz="1800">
                <a:solidFill>
                  <a:schemeClr val="accent4"/>
                </a:solidFill>
                <a:latin typeface="Aptos" panose="020B00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69898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AB599B9-A092-D17D-81CA-9AC1FA1A7763}"/>
              </a:ext>
            </a:extLst>
          </p:cNvPr>
          <p:cNvSpPr/>
          <p:nvPr userDrawn="1"/>
        </p:nvSpPr>
        <p:spPr>
          <a:xfrm>
            <a:off x="0" y="4346916"/>
            <a:ext cx="12192000" cy="251108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33">
            <a:extLst>
              <a:ext uri="{FF2B5EF4-FFF2-40B4-BE49-F238E27FC236}">
                <a16:creationId xmlns:a16="http://schemas.microsoft.com/office/drawing/2014/main" id="{166727C3-F87F-6BDB-876C-D04CEADE6909}"/>
              </a:ext>
            </a:extLst>
          </p:cNvPr>
          <p:cNvSpPr>
            <a:spLocks noGrp="1" noChangeAspect="1"/>
          </p:cNvSpPr>
          <p:nvPr>
            <p:ph type="pic" sz="quarter" idx="17"/>
          </p:nvPr>
        </p:nvSpPr>
        <p:spPr>
          <a:xfrm>
            <a:off x="1229010" y="1912381"/>
            <a:ext cx="2880360" cy="3522784"/>
          </a:xfrm>
          <a:prstGeom prst="rect">
            <a:avLst/>
          </a:prstGeom>
          <a:pattFill prst="pct5">
            <a:fgClr>
              <a:schemeClr val="accent1"/>
            </a:fgClr>
            <a:bgClr>
              <a:schemeClr val="bg1"/>
            </a:bgClr>
          </a:pattFill>
        </p:spPr>
        <p:txBody>
          <a:bodyPr/>
          <a:lstStyle/>
          <a:p>
            <a:endParaRPr lang="en-US"/>
          </a:p>
        </p:txBody>
      </p:sp>
      <p:sp>
        <p:nvSpPr>
          <p:cNvPr id="13" name="Text Placeholder 31">
            <a:extLst>
              <a:ext uri="{FF2B5EF4-FFF2-40B4-BE49-F238E27FC236}">
                <a16:creationId xmlns:a16="http://schemas.microsoft.com/office/drawing/2014/main" id="{462BC81D-808D-A4C0-2FCD-07C5C1473F1E}"/>
              </a:ext>
            </a:extLst>
          </p:cNvPr>
          <p:cNvSpPr>
            <a:spLocks noGrp="1"/>
          </p:cNvSpPr>
          <p:nvPr>
            <p:ph type="body" sz="quarter" idx="21" hasCustomPrompt="1"/>
          </p:nvPr>
        </p:nvSpPr>
        <p:spPr>
          <a:xfrm>
            <a:off x="1229010" y="5298981"/>
            <a:ext cx="2880360" cy="553179"/>
          </a:xfrm>
          <a:prstGeom prst="rect">
            <a:avLst/>
          </a:prstGeom>
          <a:solidFill>
            <a:schemeClr val="accent4"/>
          </a:solidFill>
          <a:ln>
            <a:noFill/>
          </a:ln>
        </p:spPr>
        <p:txBody>
          <a:bodyPr anchor="ctr"/>
          <a:lstStyle>
            <a:lvl1pPr marL="0" indent="0" algn="ctr">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20" name="Picture Placeholder 33">
            <a:extLst>
              <a:ext uri="{FF2B5EF4-FFF2-40B4-BE49-F238E27FC236}">
                <a16:creationId xmlns:a16="http://schemas.microsoft.com/office/drawing/2014/main" id="{AFE602CC-BEB7-746B-5367-661F1CC1C7AD}"/>
              </a:ext>
            </a:extLst>
          </p:cNvPr>
          <p:cNvSpPr>
            <a:spLocks noGrp="1" noChangeAspect="1"/>
          </p:cNvSpPr>
          <p:nvPr>
            <p:ph type="pic" sz="quarter" idx="22"/>
          </p:nvPr>
        </p:nvSpPr>
        <p:spPr>
          <a:xfrm>
            <a:off x="4655820" y="1912381"/>
            <a:ext cx="2880360" cy="3522784"/>
          </a:xfrm>
          <a:prstGeom prst="rect">
            <a:avLst/>
          </a:prstGeom>
          <a:pattFill prst="pct5">
            <a:fgClr>
              <a:schemeClr val="accent1"/>
            </a:fgClr>
            <a:bgClr>
              <a:schemeClr val="bg1"/>
            </a:bgClr>
          </a:pattFill>
        </p:spPr>
        <p:txBody>
          <a:bodyPr/>
          <a:lstStyle/>
          <a:p>
            <a:endParaRPr lang="en-US"/>
          </a:p>
        </p:txBody>
      </p:sp>
      <p:sp>
        <p:nvSpPr>
          <p:cNvPr id="21" name="Text Placeholder 31">
            <a:extLst>
              <a:ext uri="{FF2B5EF4-FFF2-40B4-BE49-F238E27FC236}">
                <a16:creationId xmlns:a16="http://schemas.microsoft.com/office/drawing/2014/main" id="{AD531FCB-DE16-D861-7C9F-B288905B3CFB}"/>
              </a:ext>
            </a:extLst>
          </p:cNvPr>
          <p:cNvSpPr>
            <a:spLocks noGrp="1"/>
          </p:cNvSpPr>
          <p:nvPr>
            <p:ph type="body" sz="quarter" idx="23" hasCustomPrompt="1"/>
          </p:nvPr>
        </p:nvSpPr>
        <p:spPr>
          <a:xfrm>
            <a:off x="4655820" y="5298981"/>
            <a:ext cx="2880360" cy="553179"/>
          </a:xfrm>
          <a:prstGeom prst="rect">
            <a:avLst/>
          </a:prstGeom>
          <a:solidFill>
            <a:schemeClr val="accent4">
              <a:lumMod val="75000"/>
            </a:schemeClr>
          </a:solidFill>
          <a:ln>
            <a:noFill/>
          </a:ln>
        </p:spPr>
        <p:txBody>
          <a:bodyPr anchor="ctr"/>
          <a:lstStyle>
            <a:lvl1pPr marL="0" indent="0" algn="ctr">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22" name="Picture Placeholder 33">
            <a:extLst>
              <a:ext uri="{FF2B5EF4-FFF2-40B4-BE49-F238E27FC236}">
                <a16:creationId xmlns:a16="http://schemas.microsoft.com/office/drawing/2014/main" id="{F4C7E63C-9766-1805-4053-33C7E68339A8}"/>
              </a:ext>
            </a:extLst>
          </p:cNvPr>
          <p:cNvSpPr>
            <a:spLocks noGrp="1" noChangeAspect="1"/>
          </p:cNvSpPr>
          <p:nvPr>
            <p:ph type="pic" sz="quarter" idx="24"/>
          </p:nvPr>
        </p:nvSpPr>
        <p:spPr>
          <a:xfrm>
            <a:off x="8144685" y="1917596"/>
            <a:ext cx="2880360" cy="3522784"/>
          </a:xfrm>
          <a:prstGeom prst="rect">
            <a:avLst/>
          </a:prstGeom>
          <a:pattFill prst="pct5">
            <a:fgClr>
              <a:schemeClr val="accent1"/>
            </a:fgClr>
            <a:bgClr>
              <a:schemeClr val="bg1"/>
            </a:bgClr>
          </a:pattFill>
        </p:spPr>
        <p:txBody>
          <a:bodyPr/>
          <a:lstStyle/>
          <a:p>
            <a:endParaRPr lang="en-US"/>
          </a:p>
        </p:txBody>
      </p:sp>
      <p:sp>
        <p:nvSpPr>
          <p:cNvPr id="23" name="Text Placeholder 31">
            <a:extLst>
              <a:ext uri="{FF2B5EF4-FFF2-40B4-BE49-F238E27FC236}">
                <a16:creationId xmlns:a16="http://schemas.microsoft.com/office/drawing/2014/main" id="{B073A5C7-BC3C-098F-D0FB-FD7EE1411EDD}"/>
              </a:ext>
            </a:extLst>
          </p:cNvPr>
          <p:cNvSpPr>
            <a:spLocks noGrp="1"/>
          </p:cNvSpPr>
          <p:nvPr>
            <p:ph type="body" sz="quarter" idx="25" hasCustomPrompt="1"/>
          </p:nvPr>
        </p:nvSpPr>
        <p:spPr>
          <a:xfrm>
            <a:off x="8144685" y="5304196"/>
            <a:ext cx="2880360" cy="553179"/>
          </a:xfrm>
          <a:prstGeom prst="rect">
            <a:avLst/>
          </a:prstGeom>
          <a:solidFill>
            <a:schemeClr val="accent4">
              <a:lumMod val="50000"/>
            </a:schemeClr>
          </a:solidFill>
          <a:ln>
            <a:noFill/>
          </a:ln>
        </p:spPr>
        <p:txBody>
          <a:bodyPr anchor="ctr"/>
          <a:lstStyle>
            <a:lvl1pPr marL="0" indent="0" algn="ctr">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pic>
        <p:nvPicPr>
          <p:cNvPr id="25" name="Picture 24">
            <a:extLst>
              <a:ext uri="{FF2B5EF4-FFF2-40B4-BE49-F238E27FC236}">
                <a16:creationId xmlns:a16="http://schemas.microsoft.com/office/drawing/2014/main" id="{019348CE-92DB-EABE-55D5-931954F5A93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6" y="6459827"/>
            <a:ext cx="1268935" cy="271362"/>
          </a:xfrm>
          <a:prstGeom prst="rect">
            <a:avLst/>
          </a:prstGeom>
        </p:spPr>
      </p:pic>
      <p:pic>
        <p:nvPicPr>
          <p:cNvPr id="2" name="Picture 1" descr="A black background with orange letters&#10;&#10;Description automatically generated">
            <a:extLst>
              <a:ext uri="{FF2B5EF4-FFF2-40B4-BE49-F238E27FC236}">
                <a16:creationId xmlns:a16="http://schemas.microsoft.com/office/drawing/2014/main" id="{6CF750D8-57BA-C116-F94B-92AA78200E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
        <p:nvSpPr>
          <p:cNvPr id="3" name="Text Placeholder 72">
            <a:extLst>
              <a:ext uri="{FF2B5EF4-FFF2-40B4-BE49-F238E27FC236}">
                <a16:creationId xmlns:a16="http://schemas.microsoft.com/office/drawing/2014/main" id="{42CC5C43-48EC-8A14-C777-F12AB28DEDB8}"/>
              </a:ext>
            </a:extLst>
          </p:cNvPr>
          <p:cNvSpPr>
            <a:spLocks noGrp="1"/>
          </p:cNvSpPr>
          <p:nvPr>
            <p:ph type="body" sz="quarter" idx="16"/>
          </p:nvPr>
        </p:nvSpPr>
        <p:spPr>
          <a:xfrm>
            <a:off x="608013" y="801688"/>
            <a:ext cx="10975975" cy="923928"/>
          </a:xfrm>
          <a:prstGeom prst="rect">
            <a:avLst/>
          </a:prstGeom>
        </p:spPr>
        <p:txBody>
          <a:bodyPr/>
          <a:lstStyle>
            <a:lvl1pPr marL="0" indent="0">
              <a:buNone/>
              <a:defRPr sz="1800" b="0">
                <a:solidFill>
                  <a:srgbClr val="281656"/>
                </a:solidFill>
                <a:latin typeface="Aptos" panose="020B0004020202020204" pitchFamily="34" charset="0"/>
              </a:defRPr>
            </a:lvl1pPr>
            <a:lvl2pPr marL="742859" indent="-285750">
              <a:buFont typeface="Arial" panose="020B0604020202020204" pitchFamily="34" charset="0"/>
              <a:buChar char="•"/>
              <a:defRPr sz="1800" b="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endParaRPr lang="en-US"/>
          </a:p>
        </p:txBody>
      </p:sp>
      <p:sp>
        <p:nvSpPr>
          <p:cNvPr id="4" name="Text Placeholder 7">
            <a:extLst>
              <a:ext uri="{FF2B5EF4-FFF2-40B4-BE49-F238E27FC236}">
                <a16:creationId xmlns:a16="http://schemas.microsoft.com/office/drawing/2014/main" id="{F47A61B5-5487-2DE6-40D8-E546817463C3}"/>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i="0">
                <a:solidFill>
                  <a:schemeClr val="accent4"/>
                </a:solidFill>
                <a:latin typeface="Aptos" panose="020B0004020202020204" pitchFamily="34" charset="0"/>
              </a:defRPr>
            </a:lvl1pPr>
          </a:lstStyle>
          <a:p>
            <a:pPr lvl="0"/>
            <a:r>
              <a:rPr lang="en-US"/>
              <a:t>Headline</a:t>
            </a:r>
          </a:p>
        </p:txBody>
      </p:sp>
    </p:spTree>
    <p:extLst>
      <p:ext uri="{BB962C8B-B14F-4D97-AF65-F5344CB8AC3E}">
        <p14:creationId xmlns:p14="http://schemas.microsoft.com/office/powerpoint/2010/main" val="3856970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E2FB0-B83F-0BE6-9DFB-974CDE6A6D1F}"/>
              </a:ext>
            </a:extLst>
          </p:cNvPr>
          <p:cNvSpPr/>
          <p:nvPr userDrawn="1"/>
        </p:nvSpPr>
        <p:spPr>
          <a:xfrm>
            <a:off x="0" y="0"/>
            <a:ext cx="5370286" cy="6858000"/>
          </a:xfrm>
          <a:prstGeom prst="rect">
            <a:avLst/>
          </a:prstGeom>
          <a:solidFill>
            <a:srgbClr val="2816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 name="Picture Placeholder 33">
            <a:extLst>
              <a:ext uri="{FF2B5EF4-FFF2-40B4-BE49-F238E27FC236}">
                <a16:creationId xmlns:a16="http://schemas.microsoft.com/office/drawing/2014/main" id="{166727C3-F87F-6BDB-876C-D04CEADE6909}"/>
              </a:ext>
            </a:extLst>
          </p:cNvPr>
          <p:cNvSpPr>
            <a:spLocks noGrp="1" noChangeAspect="1"/>
          </p:cNvSpPr>
          <p:nvPr>
            <p:ph type="pic" sz="quarter" idx="17"/>
          </p:nvPr>
        </p:nvSpPr>
        <p:spPr>
          <a:xfrm>
            <a:off x="4847772" y="664994"/>
            <a:ext cx="3216502" cy="2736053"/>
          </a:xfrm>
          <a:prstGeom prst="rect">
            <a:avLst/>
          </a:prstGeom>
          <a:pattFill prst="pct5">
            <a:fgClr>
              <a:schemeClr val="accent1"/>
            </a:fgClr>
            <a:bgClr>
              <a:schemeClr val="bg1"/>
            </a:bgClr>
          </a:pattFill>
        </p:spPr>
        <p:txBody>
          <a:bodyPr/>
          <a:lstStyle/>
          <a:p>
            <a:endParaRPr lang="en-US"/>
          </a:p>
        </p:txBody>
      </p:sp>
      <p:sp>
        <p:nvSpPr>
          <p:cNvPr id="11" name="Text Placeholder 7">
            <a:extLst>
              <a:ext uri="{FF2B5EF4-FFF2-40B4-BE49-F238E27FC236}">
                <a16:creationId xmlns:a16="http://schemas.microsoft.com/office/drawing/2014/main" id="{C33329DF-3B42-B6C3-A825-BE45BD1B761E}"/>
              </a:ext>
            </a:extLst>
          </p:cNvPr>
          <p:cNvSpPr>
            <a:spLocks noGrp="1"/>
          </p:cNvSpPr>
          <p:nvPr>
            <p:ph type="body" sz="quarter" idx="14" hasCustomPrompt="1"/>
          </p:nvPr>
        </p:nvSpPr>
        <p:spPr>
          <a:xfrm>
            <a:off x="607671" y="257481"/>
            <a:ext cx="3746273" cy="353229"/>
          </a:xfrm>
          <a:prstGeom prst="rect">
            <a:avLst/>
          </a:prstGeom>
        </p:spPr>
        <p:txBody>
          <a:bodyPr/>
          <a:lstStyle>
            <a:lvl1pPr marL="0" indent="0" algn="l">
              <a:buNone/>
              <a:defRPr b="1">
                <a:solidFill>
                  <a:schemeClr val="accent4"/>
                </a:solidFill>
                <a:latin typeface="Aptos" panose="020B0004020202020204" pitchFamily="34" charset="0"/>
              </a:defRPr>
            </a:lvl1pPr>
          </a:lstStyle>
          <a:p>
            <a:pPr lvl="0"/>
            <a:r>
              <a:rPr lang="en-US"/>
              <a:t>Headline</a:t>
            </a:r>
          </a:p>
        </p:txBody>
      </p:sp>
      <p:sp>
        <p:nvSpPr>
          <p:cNvPr id="12" name="Text Placeholder 72">
            <a:extLst>
              <a:ext uri="{FF2B5EF4-FFF2-40B4-BE49-F238E27FC236}">
                <a16:creationId xmlns:a16="http://schemas.microsoft.com/office/drawing/2014/main" id="{B6D0238C-CA33-9088-F9E4-A9D296B38E5F}"/>
              </a:ext>
            </a:extLst>
          </p:cNvPr>
          <p:cNvSpPr>
            <a:spLocks noGrp="1"/>
          </p:cNvSpPr>
          <p:nvPr>
            <p:ph type="body" sz="quarter" idx="16"/>
          </p:nvPr>
        </p:nvSpPr>
        <p:spPr>
          <a:xfrm>
            <a:off x="608013" y="4953667"/>
            <a:ext cx="3746273" cy="663957"/>
          </a:xfrm>
          <a:prstGeom prst="rect">
            <a:avLst/>
          </a:prstGeom>
        </p:spPr>
        <p:txBody>
          <a:bodyPr/>
          <a:lstStyle>
            <a:lvl1pPr marL="0" indent="0">
              <a:buNone/>
              <a:defRPr sz="1800" b="0">
                <a:solidFill>
                  <a:srgbClr val="F0EBFC"/>
                </a:solidFill>
                <a:latin typeface="Aptos" panose="020B0004020202020204" pitchFamily="34" charset="0"/>
              </a:defRPr>
            </a:lvl1pPr>
            <a:lvl2pPr marL="457109" indent="0">
              <a:buNone/>
              <a:defRPr sz="1800">
                <a:solidFill>
                  <a:srgbClr val="281656"/>
                </a:solidFill>
                <a:latin typeface="Aptos" panose="020B0004020202020204" pitchFamily="34" charset="0"/>
              </a:defRPr>
            </a:lvl2pPr>
            <a:lvl3pPr marL="914217" indent="0">
              <a:buNone/>
              <a:defRPr sz="1800">
                <a:solidFill>
                  <a:srgbClr val="281656"/>
                </a:solidFill>
                <a:latin typeface="Aptos" panose="020B0004020202020204" pitchFamily="34" charset="0"/>
              </a:defRPr>
            </a:lvl3pPr>
            <a:lvl4pPr marL="1371326" indent="0">
              <a:buNone/>
              <a:defRPr sz="1800">
                <a:solidFill>
                  <a:srgbClr val="281656"/>
                </a:solidFill>
                <a:latin typeface="Aptos" panose="020B0004020202020204" pitchFamily="34" charset="0"/>
              </a:defRPr>
            </a:lvl4pPr>
            <a:lvl5pPr marL="1828435" indent="0">
              <a:buNone/>
              <a:defRPr sz="1800">
                <a:solidFill>
                  <a:srgbClr val="281656"/>
                </a:solidFill>
                <a:latin typeface="Aptos" panose="020B0004020202020204" pitchFamily="34" charset="0"/>
              </a:defRPr>
            </a:lvl5pPr>
          </a:lstStyle>
          <a:p>
            <a:pPr lvl="0"/>
            <a:r>
              <a:rPr lang="en-US"/>
              <a:t>Click to edit Master text styles</a:t>
            </a:r>
          </a:p>
        </p:txBody>
      </p:sp>
      <p:sp>
        <p:nvSpPr>
          <p:cNvPr id="13" name="Text Placeholder 31">
            <a:extLst>
              <a:ext uri="{FF2B5EF4-FFF2-40B4-BE49-F238E27FC236}">
                <a16:creationId xmlns:a16="http://schemas.microsoft.com/office/drawing/2014/main" id="{462BC81D-808D-A4C0-2FCD-07C5C1473F1E}"/>
              </a:ext>
            </a:extLst>
          </p:cNvPr>
          <p:cNvSpPr>
            <a:spLocks noGrp="1"/>
          </p:cNvSpPr>
          <p:nvPr>
            <p:ph type="body" sz="quarter" idx="21" hasCustomPrompt="1"/>
          </p:nvPr>
        </p:nvSpPr>
        <p:spPr>
          <a:xfrm>
            <a:off x="4847772" y="2963039"/>
            <a:ext cx="3216502" cy="438008"/>
          </a:xfrm>
          <a:prstGeom prst="rect">
            <a:avLst/>
          </a:prstGeom>
          <a:solidFill>
            <a:schemeClr val="accent4">
              <a:lumMod val="60000"/>
              <a:lumOff val="40000"/>
            </a:schemeClr>
          </a:solidFill>
          <a:ln>
            <a:noFill/>
          </a:ln>
        </p:spPr>
        <p:txBody>
          <a:bodyPr anchor="ctr"/>
          <a:lstStyle>
            <a:lvl1pPr marL="0" indent="0" algn="ctr">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16" name="Picture Placeholder 33">
            <a:extLst>
              <a:ext uri="{FF2B5EF4-FFF2-40B4-BE49-F238E27FC236}">
                <a16:creationId xmlns:a16="http://schemas.microsoft.com/office/drawing/2014/main" id="{3A4E260F-762B-3198-2EC0-FE668210B2B9}"/>
              </a:ext>
            </a:extLst>
          </p:cNvPr>
          <p:cNvSpPr>
            <a:spLocks noGrp="1" noChangeAspect="1"/>
          </p:cNvSpPr>
          <p:nvPr>
            <p:ph type="pic" sz="quarter" idx="22"/>
          </p:nvPr>
        </p:nvSpPr>
        <p:spPr>
          <a:xfrm>
            <a:off x="8367485" y="664994"/>
            <a:ext cx="3216502" cy="2736053"/>
          </a:xfrm>
          <a:prstGeom prst="rect">
            <a:avLst/>
          </a:prstGeom>
          <a:pattFill prst="pct5">
            <a:fgClr>
              <a:schemeClr val="accent1"/>
            </a:fgClr>
            <a:bgClr>
              <a:schemeClr val="bg1"/>
            </a:bgClr>
          </a:pattFill>
        </p:spPr>
        <p:txBody>
          <a:bodyPr/>
          <a:lstStyle/>
          <a:p>
            <a:endParaRPr lang="en-US"/>
          </a:p>
        </p:txBody>
      </p:sp>
      <p:sp>
        <p:nvSpPr>
          <p:cNvPr id="17" name="Text Placeholder 31">
            <a:extLst>
              <a:ext uri="{FF2B5EF4-FFF2-40B4-BE49-F238E27FC236}">
                <a16:creationId xmlns:a16="http://schemas.microsoft.com/office/drawing/2014/main" id="{14F90295-7C75-5FFD-F2DB-E1AAACFE02AD}"/>
              </a:ext>
            </a:extLst>
          </p:cNvPr>
          <p:cNvSpPr>
            <a:spLocks noGrp="1"/>
          </p:cNvSpPr>
          <p:nvPr>
            <p:ph type="body" sz="quarter" idx="23" hasCustomPrompt="1"/>
          </p:nvPr>
        </p:nvSpPr>
        <p:spPr>
          <a:xfrm>
            <a:off x="8367485" y="2963039"/>
            <a:ext cx="3216502" cy="438008"/>
          </a:xfrm>
          <a:prstGeom prst="rect">
            <a:avLst/>
          </a:prstGeom>
          <a:solidFill>
            <a:schemeClr val="accent4"/>
          </a:solidFill>
          <a:ln>
            <a:noFill/>
          </a:ln>
        </p:spPr>
        <p:txBody>
          <a:bodyPr anchor="ctr"/>
          <a:lstStyle>
            <a:lvl1pPr marL="0" indent="0" algn="ctr">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18" name="Picture Placeholder 33">
            <a:extLst>
              <a:ext uri="{FF2B5EF4-FFF2-40B4-BE49-F238E27FC236}">
                <a16:creationId xmlns:a16="http://schemas.microsoft.com/office/drawing/2014/main" id="{979402AF-6F3B-D09C-AAB9-BF0DA19D5F77}"/>
              </a:ext>
            </a:extLst>
          </p:cNvPr>
          <p:cNvSpPr>
            <a:spLocks noGrp="1" noChangeAspect="1"/>
          </p:cNvSpPr>
          <p:nvPr>
            <p:ph type="pic" sz="quarter" idx="24"/>
          </p:nvPr>
        </p:nvSpPr>
        <p:spPr>
          <a:xfrm>
            <a:off x="4847772" y="3618467"/>
            <a:ext cx="3216502" cy="2736053"/>
          </a:xfrm>
          <a:prstGeom prst="rect">
            <a:avLst/>
          </a:prstGeom>
          <a:pattFill prst="pct5">
            <a:fgClr>
              <a:schemeClr val="accent1"/>
            </a:fgClr>
            <a:bgClr>
              <a:schemeClr val="bg1"/>
            </a:bgClr>
          </a:pattFill>
        </p:spPr>
        <p:txBody>
          <a:bodyPr/>
          <a:lstStyle/>
          <a:p>
            <a:endParaRPr lang="en-US"/>
          </a:p>
        </p:txBody>
      </p:sp>
      <p:sp>
        <p:nvSpPr>
          <p:cNvPr id="19" name="Text Placeholder 31">
            <a:extLst>
              <a:ext uri="{FF2B5EF4-FFF2-40B4-BE49-F238E27FC236}">
                <a16:creationId xmlns:a16="http://schemas.microsoft.com/office/drawing/2014/main" id="{91413064-E393-01CC-1DA4-FB82D4644267}"/>
              </a:ext>
            </a:extLst>
          </p:cNvPr>
          <p:cNvSpPr>
            <a:spLocks noGrp="1"/>
          </p:cNvSpPr>
          <p:nvPr>
            <p:ph type="body" sz="quarter" idx="25" hasCustomPrompt="1"/>
          </p:nvPr>
        </p:nvSpPr>
        <p:spPr>
          <a:xfrm>
            <a:off x="4847772" y="5916512"/>
            <a:ext cx="3216502" cy="438008"/>
          </a:xfrm>
          <a:prstGeom prst="rect">
            <a:avLst/>
          </a:prstGeom>
          <a:solidFill>
            <a:schemeClr val="accent4">
              <a:lumMod val="75000"/>
            </a:schemeClr>
          </a:solidFill>
          <a:ln>
            <a:noFill/>
          </a:ln>
        </p:spPr>
        <p:txBody>
          <a:bodyPr anchor="ctr"/>
          <a:lstStyle>
            <a:lvl1pPr marL="0" indent="0" algn="ctr">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24" name="Picture Placeholder 33">
            <a:extLst>
              <a:ext uri="{FF2B5EF4-FFF2-40B4-BE49-F238E27FC236}">
                <a16:creationId xmlns:a16="http://schemas.microsoft.com/office/drawing/2014/main" id="{A4907B2B-E67D-EC8A-05F8-86E0457C2862}"/>
              </a:ext>
            </a:extLst>
          </p:cNvPr>
          <p:cNvSpPr>
            <a:spLocks noGrp="1" noChangeAspect="1"/>
          </p:cNvSpPr>
          <p:nvPr>
            <p:ph type="pic" sz="quarter" idx="26"/>
          </p:nvPr>
        </p:nvSpPr>
        <p:spPr>
          <a:xfrm>
            <a:off x="8367485" y="3618467"/>
            <a:ext cx="3216502" cy="2736053"/>
          </a:xfrm>
          <a:prstGeom prst="rect">
            <a:avLst/>
          </a:prstGeom>
          <a:pattFill prst="pct5">
            <a:fgClr>
              <a:schemeClr val="accent1"/>
            </a:fgClr>
            <a:bgClr>
              <a:schemeClr val="bg1"/>
            </a:bgClr>
          </a:pattFill>
        </p:spPr>
        <p:txBody>
          <a:bodyPr/>
          <a:lstStyle/>
          <a:p>
            <a:endParaRPr lang="en-US"/>
          </a:p>
        </p:txBody>
      </p:sp>
      <p:sp>
        <p:nvSpPr>
          <p:cNvPr id="25" name="Text Placeholder 31">
            <a:extLst>
              <a:ext uri="{FF2B5EF4-FFF2-40B4-BE49-F238E27FC236}">
                <a16:creationId xmlns:a16="http://schemas.microsoft.com/office/drawing/2014/main" id="{0CF93D35-AA1B-3AD2-A218-F0775F28FE8D}"/>
              </a:ext>
            </a:extLst>
          </p:cNvPr>
          <p:cNvSpPr>
            <a:spLocks noGrp="1"/>
          </p:cNvSpPr>
          <p:nvPr>
            <p:ph type="body" sz="quarter" idx="27" hasCustomPrompt="1"/>
          </p:nvPr>
        </p:nvSpPr>
        <p:spPr>
          <a:xfrm>
            <a:off x="8367485" y="5916512"/>
            <a:ext cx="3216502" cy="438008"/>
          </a:xfrm>
          <a:prstGeom prst="rect">
            <a:avLst/>
          </a:prstGeom>
          <a:solidFill>
            <a:schemeClr val="accent4">
              <a:lumMod val="50000"/>
            </a:schemeClr>
          </a:solidFill>
          <a:ln>
            <a:noFill/>
          </a:ln>
        </p:spPr>
        <p:txBody>
          <a:bodyPr anchor="ctr"/>
          <a:lstStyle>
            <a:lvl1pPr marL="0" indent="0" algn="ctr">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26" name="Picture Placeholder 33">
            <a:extLst>
              <a:ext uri="{FF2B5EF4-FFF2-40B4-BE49-F238E27FC236}">
                <a16:creationId xmlns:a16="http://schemas.microsoft.com/office/drawing/2014/main" id="{A8AB5B0C-63AA-778F-5375-363BA1A82775}"/>
              </a:ext>
            </a:extLst>
          </p:cNvPr>
          <p:cNvSpPr>
            <a:spLocks noGrp="1" noChangeAspect="1"/>
          </p:cNvSpPr>
          <p:nvPr>
            <p:ph type="pic" sz="quarter" idx="28"/>
          </p:nvPr>
        </p:nvSpPr>
        <p:spPr>
          <a:xfrm>
            <a:off x="607670" y="868191"/>
            <a:ext cx="3746273" cy="3718947"/>
          </a:xfrm>
          <a:prstGeom prst="rect">
            <a:avLst/>
          </a:prstGeom>
          <a:noFill/>
        </p:spPr>
        <p:txBody>
          <a:bodyPr/>
          <a:lstStyle>
            <a:lvl1pPr>
              <a:defRPr>
                <a:solidFill>
                  <a:srgbClr val="F0EBFC"/>
                </a:solidFill>
              </a:defRPr>
            </a:lvl1pPr>
          </a:lstStyle>
          <a:p>
            <a:endParaRPr lang="en-US"/>
          </a:p>
        </p:txBody>
      </p:sp>
      <p:pic>
        <p:nvPicPr>
          <p:cNvPr id="7" name="Picture 6">
            <a:extLst>
              <a:ext uri="{FF2B5EF4-FFF2-40B4-BE49-F238E27FC236}">
                <a16:creationId xmlns:a16="http://schemas.microsoft.com/office/drawing/2014/main" id="{6996DD7B-6BC4-5736-4D79-FC0C30AFB8F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6" y="6459827"/>
            <a:ext cx="1268935" cy="271362"/>
          </a:xfrm>
          <a:prstGeom prst="rect">
            <a:avLst/>
          </a:prstGeom>
        </p:spPr>
      </p:pic>
      <p:pic>
        <p:nvPicPr>
          <p:cNvPr id="2" name="Picture 1" descr="A black background with orange letters&#10;&#10;Description automatically generated">
            <a:extLst>
              <a:ext uri="{FF2B5EF4-FFF2-40B4-BE49-F238E27FC236}">
                <a16:creationId xmlns:a16="http://schemas.microsoft.com/office/drawing/2014/main" id="{389F3DAC-CD5E-D49E-E7AC-C179238F028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30710016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1BAE2E-4A17-2BC1-1341-22CF8BEB159C}"/>
              </a:ext>
            </a:extLst>
          </p:cNvPr>
          <p:cNvSpPr/>
          <p:nvPr userDrawn="1"/>
        </p:nvSpPr>
        <p:spPr>
          <a:xfrm>
            <a:off x="0" y="0"/>
            <a:ext cx="7102928"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996DD7B-6BC4-5736-4D79-FC0C30AFB8F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6" y="6459827"/>
            <a:ext cx="1268935" cy="271362"/>
          </a:xfrm>
          <a:prstGeom prst="rect">
            <a:avLst/>
          </a:prstGeom>
        </p:spPr>
      </p:pic>
      <p:sp>
        <p:nvSpPr>
          <p:cNvPr id="3" name="Text Placeholder 72">
            <a:extLst>
              <a:ext uri="{FF2B5EF4-FFF2-40B4-BE49-F238E27FC236}">
                <a16:creationId xmlns:a16="http://schemas.microsoft.com/office/drawing/2014/main" id="{D16FA0BA-9646-BAAE-6BC1-BECA29FA4E51}"/>
              </a:ext>
            </a:extLst>
          </p:cNvPr>
          <p:cNvSpPr>
            <a:spLocks noGrp="1"/>
          </p:cNvSpPr>
          <p:nvPr>
            <p:ph type="body" sz="quarter" idx="17"/>
          </p:nvPr>
        </p:nvSpPr>
        <p:spPr>
          <a:xfrm>
            <a:off x="7505700" y="647700"/>
            <a:ext cx="4078288" cy="5365352"/>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340BCE9D-6CE4-8175-0DC7-27EB065FE3CF}"/>
              </a:ext>
            </a:extLst>
          </p:cNvPr>
          <p:cNvSpPr>
            <a:spLocks noGrp="1"/>
          </p:cNvSpPr>
          <p:nvPr>
            <p:ph type="body" sz="quarter" idx="14" hasCustomPrompt="1"/>
          </p:nvPr>
        </p:nvSpPr>
        <p:spPr>
          <a:xfrm>
            <a:off x="607671" y="257481"/>
            <a:ext cx="6212854" cy="443473"/>
          </a:xfrm>
          <a:prstGeom prst="rect">
            <a:avLst/>
          </a:prstGeom>
        </p:spPr>
        <p:txBody>
          <a:bodyPr/>
          <a:lstStyle>
            <a:lvl1pPr marL="0" indent="0" algn="l">
              <a:buNone/>
              <a:defRPr b="1" i="0">
                <a:solidFill>
                  <a:schemeClr val="accent4"/>
                </a:solidFill>
                <a:latin typeface="Aptos" panose="020B0004020202020204" pitchFamily="34" charset="0"/>
              </a:defRPr>
            </a:lvl1pPr>
          </a:lstStyle>
          <a:p>
            <a:pPr lvl="0"/>
            <a:r>
              <a:rPr lang="en-US"/>
              <a:t>Headline</a:t>
            </a:r>
          </a:p>
        </p:txBody>
      </p:sp>
      <p:pic>
        <p:nvPicPr>
          <p:cNvPr id="4" name="Picture 3" descr="A black background with orange letters&#10;&#10;Description automatically generated">
            <a:extLst>
              <a:ext uri="{FF2B5EF4-FFF2-40B4-BE49-F238E27FC236}">
                <a16:creationId xmlns:a16="http://schemas.microsoft.com/office/drawing/2014/main" id="{72B46DA5-F48B-5706-8A51-99FEF1FE36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
        <p:nvSpPr>
          <p:cNvPr id="9" name="Text Placeholder 72">
            <a:extLst>
              <a:ext uri="{FF2B5EF4-FFF2-40B4-BE49-F238E27FC236}">
                <a16:creationId xmlns:a16="http://schemas.microsoft.com/office/drawing/2014/main" id="{31E61703-8ABA-C2FA-40E4-CAC3009FA10D}"/>
              </a:ext>
            </a:extLst>
          </p:cNvPr>
          <p:cNvSpPr>
            <a:spLocks noGrp="1"/>
          </p:cNvSpPr>
          <p:nvPr>
            <p:ph type="body" sz="quarter" idx="16"/>
          </p:nvPr>
        </p:nvSpPr>
        <p:spPr>
          <a:xfrm>
            <a:off x="608013" y="801688"/>
            <a:ext cx="6212512" cy="5203597"/>
          </a:xfrm>
          <a:prstGeom prst="rect">
            <a:avLst/>
          </a:prstGeom>
        </p:spPr>
        <p:txBody>
          <a:bodyPr/>
          <a:lstStyle>
            <a:lvl1pPr marL="0" indent="0">
              <a:buNone/>
              <a:defRPr sz="1800" b="1">
                <a:solidFill>
                  <a:schemeClr val="bg1"/>
                </a:solidFill>
                <a:latin typeface="Aptos" panose="020B0004020202020204" pitchFamily="34" charset="0"/>
              </a:defRPr>
            </a:lvl1pPr>
            <a:lvl2pPr marL="742859" indent="-285750">
              <a:buFont typeface="Arial" panose="020B0604020202020204" pitchFamily="34" charset="0"/>
              <a:buChar char="•"/>
              <a:defRPr sz="1800">
                <a:solidFill>
                  <a:schemeClr val="bg1"/>
                </a:solidFill>
                <a:latin typeface="Aptos" panose="020B0004020202020204" pitchFamily="34" charset="0"/>
              </a:defRPr>
            </a:lvl2pPr>
            <a:lvl3pPr marL="1199967" indent="-285750">
              <a:buFont typeface="Arial" panose="020B0604020202020204" pitchFamily="34" charset="0"/>
              <a:buChar char="•"/>
              <a:defRPr sz="1800">
                <a:solidFill>
                  <a:schemeClr val="bg1"/>
                </a:solidFill>
                <a:latin typeface="Aptos" panose="020B0004020202020204" pitchFamily="34" charset="0"/>
              </a:defRPr>
            </a:lvl3pPr>
            <a:lvl4pPr marL="1657076" indent="-285750">
              <a:buFont typeface="Arial" panose="020B0604020202020204" pitchFamily="34" charset="0"/>
              <a:buChar char="•"/>
              <a:defRPr sz="1800">
                <a:solidFill>
                  <a:schemeClr val="bg1"/>
                </a:solidFill>
                <a:latin typeface="Aptos" panose="020B0004020202020204" pitchFamily="34" charset="0"/>
              </a:defRPr>
            </a:lvl4pPr>
            <a:lvl5pPr marL="2114185" indent="-285750">
              <a:buFont typeface="Arial" panose="020B0604020202020204" pitchFamily="34" charset="0"/>
              <a:buChar char="•"/>
              <a:defRPr sz="1800">
                <a:solidFill>
                  <a:schemeClr val="bg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9773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Rows">
    <p:spTree>
      <p:nvGrpSpPr>
        <p:cNvPr id="1" name=""/>
        <p:cNvGrpSpPr/>
        <p:nvPr/>
      </p:nvGrpSpPr>
      <p:grpSpPr>
        <a:xfrm>
          <a:off x="0" y="0"/>
          <a:ext cx="0" cy="0"/>
          <a:chOff x="0" y="0"/>
          <a:chExt cx="0" cy="0"/>
        </a:xfrm>
      </p:grpSpPr>
      <p:sp>
        <p:nvSpPr>
          <p:cNvPr id="6" name="Picture Placeholder 33">
            <a:extLst>
              <a:ext uri="{FF2B5EF4-FFF2-40B4-BE49-F238E27FC236}">
                <a16:creationId xmlns:a16="http://schemas.microsoft.com/office/drawing/2014/main" id="{166727C3-F87F-6BDB-876C-D04CEADE6909}"/>
              </a:ext>
            </a:extLst>
          </p:cNvPr>
          <p:cNvSpPr>
            <a:spLocks noGrp="1" noChangeAspect="1"/>
          </p:cNvSpPr>
          <p:nvPr>
            <p:ph type="pic" sz="quarter" idx="17"/>
          </p:nvPr>
        </p:nvSpPr>
        <p:spPr>
          <a:xfrm>
            <a:off x="607671" y="1388520"/>
            <a:ext cx="2185405" cy="1434640"/>
          </a:xfrm>
          <a:prstGeom prst="rect">
            <a:avLst/>
          </a:prstGeom>
          <a:pattFill prst="pct5">
            <a:fgClr>
              <a:schemeClr val="accent1"/>
            </a:fgClr>
            <a:bgClr>
              <a:schemeClr val="bg1"/>
            </a:bgClr>
          </a:pattFill>
        </p:spPr>
        <p:txBody>
          <a:bodyPr/>
          <a:lstStyle/>
          <a:p>
            <a:endParaRPr lang="en-US"/>
          </a:p>
        </p:txBody>
      </p:sp>
      <p:sp>
        <p:nvSpPr>
          <p:cNvPr id="3" name="Text Placeholder 7">
            <a:extLst>
              <a:ext uri="{FF2B5EF4-FFF2-40B4-BE49-F238E27FC236}">
                <a16:creationId xmlns:a16="http://schemas.microsoft.com/office/drawing/2014/main" id="{C93BC9F6-01F2-7E94-3AD3-1A327738DB24}"/>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a:solidFill>
                  <a:schemeClr val="accent4"/>
                </a:solidFill>
                <a:latin typeface="Bahnschrift" panose="020B0502040204020203" pitchFamily="34" charset="0"/>
              </a:defRPr>
            </a:lvl1pPr>
          </a:lstStyle>
          <a:p>
            <a:pPr lvl="0"/>
            <a:r>
              <a:rPr lang="en-US"/>
              <a:t>Headline</a:t>
            </a:r>
          </a:p>
        </p:txBody>
      </p:sp>
      <p:sp>
        <p:nvSpPr>
          <p:cNvPr id="12" name="Picture Placeholder 33">
            <a:extLst>
              <a:ext uri="{FF2B5EF4-FFF2-40B4-BE49-F238E27FC236}">
                <a16:creationId xmlns:a16="http://schemas.microsoft.com/office/drawing/2014/main" id="{040E4A2D-0986-9934-9162-F8371F37C26C}"/>
              </a:ext>
            </a:extLst>
          </p:cNvPr>
          <p:cNvSpPr>
            <a:spLocks noGrp="1" noChangeAspect="1"/>
          </p:cNvSpPr>
          <p:nvPr>
            <p:ph type="pic" sz="quarter" idx="18"/>
          </p:nvPr>
        </p:nvSpPr>
        <p:spPr>
          <a:xfrm>
            <a:off x="607671" y="3014139"/>
            <a:ext cx="2185405" cy="1434640"/>
          </a:xfrm>
          <a:prstGeom prst="rect">
            <a:avLst/>
          </a:prstGeom>
          <a:pattFill prst="pct5">
            <a:fgClr>
              <a:schemeClr val="accent1"/>
            </a:fgClr>
            <a:bgClr>
              <a:schemeClr val="bg1"/>
            </a:bgClr>
          </a:pattFill>
        </p:spPr>
        <p:txBody>
          <a:bodyPr/>
          <a:lstStyle/>
          <a:p>
            <a:endParaRPr lang="en-US"/>
          </a:p>
        </p:txBody>
      </p:sp>
      <p:sp>
        <p:nvSpPr>
          <p:cNvPr id="15" name="Picture Placeholder 33">
            <a:extLst>
              <a:ext uri="{FF2B5EF4-FFF2-40B4-BE49-F238E27FC236}">
                <a16:creationId xmlns:a16="http://schemas.microsoft.com/office/drawing/2014/main" id="{A93B8856-FB7C-5C34-060B-D0162BF2246E}"/>
              </a:ext>
            </a:extLst>
          </p:cNvPr>
          <p:cNvSpPr>
            <a:spLocks noGrp="1" noChangeAspect="1"/>
          </p:cNvSpPr>
          <p:nvPr>
            <p:ph type="pic" sz="quarter" idx="19"/>
          </p:nvPr>
        </p:nvSpPr>
        <p:spPr>
          <a:xfrm>
            <a:off x="607671" y="4621671"/>
            <a:ext cx="2185405" cy="1434640"/>
          </a:xfrm>
          <a:prstGeom prst="rect">
            <a:avLst/>
          </a:prstGeom>
          <a:pattFill prst="pct5">
            <a:fgClr>
              <a:schemeClr val="accent1"/>
            </a:fgClr>
            <a:bgClr>
              <a:schemeClr val="bg1"/>
            </a:bgClr>
          </a:pattFill>
        </p:spPr>
        <p:txBody>
          <a:bodyPr/>
          <a:lstStyle/>
          <a:p>
            <a:endParaRPr lang="en-US"/>
          </a:p>
        </p:txBody>
      </p:sp>
      <p:sp>
        <p:nvSpPr>
          <p:cNvPr id="17" name="Text Placeholder 72">
            <a:extLst>
              <a:ext uri="{FF2B5EF4-FFF2-40B4-BE49-F238E27FC236}">
                <a16:creationId xmlns:a16="http://schemas.microsoft.com/office/drawing/2014/main" id="{466E19ED-E661-085E-4354-3CC023D1C1CC}"/>
              </a:ext>
            </a:extLst>
          </p:cNvPr>
          <p:cNvSpPr>
            <a:spLocks noGrp="1"/>
          </p:cNvSpPr>
          <p:nvPr>
            <p:ph type="body" sz="quarter" idx="16"/>
          </p:nvPr>
        </p:nvSpPr>
        <p:spPr>
          <a:xfrm>
            <a:off x="608012" y="801689"/>
            <a:ext cx="10976315" cy="352198"/>
          </a:xfrm>
          <a:prstGeom prst="rect">
            <a:avLst/>
          </a:prstGeom>
        </p:spPr>
        <p:txBody>
          <a:bodyPr/>
          <a:lstStyle>
            <a:lvl1pPr marL="0" indent="0">
              <a:buNone/>
              <a:defRPr sz="1800" b="0">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p:txBody>
      </p:sp>
      <p:sp>
        <p:nvSpPr>
          <p:cNvPr id="20" name="Text Placeholder 31">
            <a:extLst>
              <a:ext uri="{FF2B5EF4-FFF2-40B4-BE49-F238E27FC236}">
                <a16:creationId xmlns:a16="http://schemas.microsoft.com/office/drawing/2014/main" id="{767F7004-1DFF-2D23-6B03-49552C9CBA72}"/>
              </a:ext>
            </a:extLst>
          </p:cNvPr>
          <p:cNvSpPr>
            <a:spLocks noGrp="1"/>
          </p:cNvSpPr>
          <p:nvPr>
            <p:ph type="body" sz="quarter" idx="25" hasCustomPrompt="1"/>
          </p:nvPr>
        </p:nvSpPr>
        <p:spPr>
          <a:xfrm>
            <a:off x="2932448" y="1388521"/>
            <a:ext cx="8651879" cy="1434640"/>
          </a:xfrm>
          <a:prstGeom prst="rect">
            <a:avLst/>
          </a:prstGeom>
          <a:solidFill>
            <a:schemeClr val="accent4">
              <a:lumMod val="60000"/>
              <a:lumOff val="40000"/>
            </a:schemeClr>
          </a:solidFill>
          <a:ln>
            <a:noFill/>
          </a:ln>
        </p:spPr>
        <p:txBody>
          <a:bodyPr lIns="182880" tIns="182880" rIns="182880" bIns="182880" anchor="t"/>
          <a:lstStyle>
            <a:lvl1pPr marL="0" indent="0" algn="l">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21" name="Text Placeholder 31">
            <a:extLst>
              <a:ext uri="{FF2B5EF4-FFF2-40B4-BE49-F238E27FC236}">
                <a16:creationId xmlns:a16="http://schemas.microsoft.com/office/drawing/2014/main" id="{A259721F-0EEB-BEAA-602D-C74FA34290AB}"/>
              </a:ext>
            </a:extLst>
          </p:cNvPr>
          <p:cNvSpPr>
            <a:spLocks noGrp="1"/>
          </p:cNvSpPr>
          <p:nvPr>
            <p:ph type="body" sz="quarter" idx="26" hasCustomPrompt="1"/>
          </p:nvPr>
        </p:nvSpPr>
        <p:spPr>
          <a:xfrm>
            <a:off x="2932448" y="3014139"/>
            <a:ext cx="8651879" cy="1434640"/>
          </a:xfrm>
          <a:prstGeom prst="rect">
            <a:avLst/>
          </a:prstGeom>
          <a:solidFill>
            <a:schemeClr val="accent4"/>
          </a:solidFill>
          <a:ln>
            <a:noFill/>
          </a:ln>
        </p:spPr>
        <p:txBody>
          <a:bodyPr lIns="182880" tIns="182880" rIns="182880" bIns="182880" anchor="t"/>
          <a:lstStyle>
            <a:lvl1pPr marL="0" indent="0" algn="l">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22" name="Text Placeholder 31">
            <a:extLst>
              <a:ext uri="{FF2B5EF4-FFF2-40B4-BE49-F238E27FC236}">
                <a16:creationId xmlns:a16="http://schemas.microsoft.com/office/drawing/2014/main" id="{E2A5D603-6C56-1350-1073-11CDDCED70F3}"/>
              </a:ext>
            </a:extLst>
          </p:cNvPr>
          <p:cNvSpPr>
            <a:spLocks noGrp="1"/>
          </p:cNvSpPr>
          <p:nvPr>
            <p:ph type="body" sz="quarter" idx="27" hasCustomPrompt="1"/>
          </p:nvPr>
        </p:nvSpPr>
        <p:spPr>
          <a:xfrm>
            <a:off x="2932448" y="4621671"/>
            <a:ext cx="8651879" cy="1434640"/>
          </a:xfrm>
          <a:prstGeom prst="rect">
            <a:avLst/>
          </a:prstGeom>
          <a:solidFill>
            <a:schemeClr val="accent4">
              <a:lumMod val="75000"/>
            </a:schemeClr>
          </a:solidFill>
          <a:ln>
            <a:noFill/>
          </a:ln>
        </p:spPr>
        <p:txBody>
          <a:bodyPr lIns="182880" tIns="182880" rIns="182880" bIns="182880" anchor="t"/>
          <a:lstStyle>
            <a:lvl1pPr marL="0" indent="0" algn="l">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26" name="Rectangle 25">
            <a:extLst>
              <a:ext uri="{FF2B5EF4-FFF2-40B4-BE49-F238E27FC236}">
                <a16:creationId xmlns:a16="http://schemas.microsoft.com/office/drawing/2014/main" id="{E40BF44C-D325-2BFF-204D-B6E692ED157F}"/>
              </a:ext>
            </a:extLst>
          </p:cNvPr>
          <p:cNvSpPr/>
          <p:nvPr userDrawn="1"/>
        </p:nvSpPr>
        <p:spPr>
          <a:xfrm>
            <a:off x="0" y="6395658"/>
            <a:ext cx="12192000" cy="462341"/>
          </a:xfrm>
          <a:prstGeom prst="rect">
            <a:avLst/>
          </a:prstGeom>
          <a:solidFill>
            <a:srgbClr val="2816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pic>
        <p:nvPicPr>
          <p:cNvPr id="27" name="Picture 26">
            <a:extLst>
              <a:ext uri="{FF2B5EF4-FFF2-40B4-BE49-F238E27FC236}">
                <a16:creationId xmlns:a16="http://schemas.microsoft.com/office/drawing/2014/main" id="{1B17817C-DFAE-18AB-C961-67C68AD741F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6" y="6491911"/>
            <a:ext cx="1268935" cy="271362"/>
          </a:xfrm>
          <a:prstGeom prst="rect">
            <a:avLst/>
          </a:prstGeom>
        </p:spPr>
      </p:pic>
      <p:pic>
        <p:nvPicPr>
          <p:cNvPr id="2" name="Picture 1" descr="A black background with orange letters&#10;&#10;Description automatically generated">
            <a:extLst>
              <a:ext uri="{FF2B5EF4-FFF2-40B4-BE49-F238E27FC236}">
                <a16:creationId xmlns:a16="http://schemas.microsoft.com/office/drawing/2014/main" id="{871033C7-7F5F-EB46-0741-81A0350BBC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3516263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4 Columns">
    <p:spTree>
      <p:nvGrpSpPr>
        <p:cNvPr id="1" name=""/>
        <p:cNvGrpSpPr/>
        <p:nvPr/>
      </p:nvGrpSpPr>
      <p:grpSpPr>
        <a:xfrm>
          <a:off x="0" y="0"/>
          <a:ext cx="0" cy="0"/>
          <a:chOff x="0" y="0"/>
          <a:chExt cx="0" cy="0"/>
        </a:xfrm>
      </p:grpSpPr>
      <p:sp>
        <p:nvSpPr>
          <p:cNvPr id="6" name="Picture Placeholder 33">
            <a:extLst>
              <a:ext uri="{FF2B5EF4-FFF2-40B4-BE49-F238E27FC236}">
                <a16:creationId xmlns:a16="http://schemas.microsoft.com/office/drawing/2014/main" id="{166727C3-F87F-6BDB-876C-D04CEADE6909}"/>
              </a:ext>
            </a:extLst>
          </p:cNvPr>
          <p:cNvSpPr>
            <a:spLocks noGrp="1" noChangeAspect="1"/>
          </p:cNvSpPr>
          <p:nvPr>
            <p:ph type="pic" sz="quarter" idx="17"/>
          </p:nvPr>
        </p:nvSpPr>
        <p:spPr>
          <a:xfrm>
            <a:off x="607671" y="960217"/>
            <a:ext cx="2564153" cy="1668683"/>
          </a:xfrm>
          <a:prstGeom prst="rect">
            <a:avLst/>
          </a:prstGeom>
          <a:pattFill prst="pct5">
            <a:fgClr>
              <a:schemeClr val="accent1"/>
            </a:fgClr>
            <a:bgClr>
              <a:schemeClr val="bg1"/>
            </a:bgClr>
          </a:pattFill>
        </p:spPr>
        <p:txBody>
          <a:bodyPr/>
          <a:lstStyle/>
          <a:p>
            <a:endParaRPr lang="en-US"/>
          </a:p>
        </p:txBody>
      </p:sp>
      <p:sp>
        <p:nvSpPr>
          <p:cNvPr id="13" name="Text Placeholder 31">
            <a:extLst>
              <a:ext uri="{FF2B5EF4-FFF2-40B4-BE49-F238E27FC236}">
                <a16:creationId xmlns:a16="http://schemas.microsoft.com/office/drawing/2014/main" id="{462BC81D-808D-A4C0-2FCD-07C5C1473F1E}"/>
              </a:ext>
            </a:extLst>
          </p:cNvPr>
          <p:cNvSpPr>
            <a:spLocks noGrp="1"/>
          </p:cNvSpPr>
          <p:nvPr>
            <p:ph type="body" sz="quarter" idx="21" hasCustomPrompt="1"/>
          </p:nvPr>
        </p:nvSpPr>
        <p:spPr>
          <a:xfrm>
            <a:off x="607671" y="2628900"/>
            <a:ext cx="2564153" cy="3224767"/>
          </a:xfrm>
          <a:prstGeom prst="rect">
            <a:avLst/>
          </a:prstGeom>
          <a:solidFill>
            <a:schemeClr val="accent4">
              <a:lumMod val="50000"/>
            </a:schemeClr>
          </a:solidFill>
          <a:ln>
            <a:noFill/>
          </a:ln>
        </p:spPr>
        <p:txBody>
          <a:bodyPr lIns="182880" tIns="182880" rIns="182880" bIns="182880" anchor="t"/>
          <a:lstStyle>
            <a:lvl1pPr marL="0" indent="0" algn="ctr">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3" name="Text Placeholder 7">
            <a:extLst>
              <a:ext uri="{FF2B5EF4-FFF2-40B4-BE49-F238E27FC236}">
                <a16:creationId xmlns:a16="http://schemas.microsoft.com/office/drawing/2014/main" id="{C93BC9F6-01F2-7E94-3AD3-1A327738DB24}"/>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a:solidFill>
                  <a:schemeClr val="accent4"/>
                </a:solidFill>
                <a:latin typeface="Bahnschrift" panose="020B0502040204020203" pitchFamily="34" charset="0"/>
              </a:defRPr>
            </a:lvl1pPr>
          </a:lstStyle>
          <a:p>
            <a:pPr lvl="0"/>
            <a:r>
              <a:rPr lang="en-US"/>
              <a:t>Headline</a:t>
            </a:r>
          </a:p>
        </p:txBody>
      </p:sp>
      <p:sp>
        <p:nvSpPr>
          <p:cNvPr id="29" name="Picture Placeholder 33">
            <a:extLst>
              <a:ext uri="{FF2B5EF4-FFF2-40B4-BE49-F238E27FC236}">
                <a16:creationId xmlns:a16="http://schemas.microsoft.com/office/drawing/2014/main" id="{68689536-13AB-1228-AC3F-23B6DE06EC2F}"/>
              </a:ext>
            </a:extLst>
          </p:cNvPr>
          <p:cNvSpPr>
            <a:spLocks noGrp="1" noChangeAspect="1"/>
          </p:cNvSpPr>
          <p:nvPr>
            <p:ph type="pic" sz="quarter" idx="22"/>
          </p:nvPr>
        </p:nvSpPr>
        <p:spPr>
          <a:xfrm>
            <a:off x="3430417" y="960217"/>
            <a:ext cx="2564153" cy="1668683"/>
          </a:xfrm>
          <a:prstGeom prst="rect">
            <a:avLst/>
          </a:prstGeom>
          <a:pattFill prst="pct5">
            <a:fgClr>
              <a:schemeClr val="accent1"/>
            </a:fgClr>
            <a:bgClr>
              <a:schemeClr val="bg1"/>
            </a:bgClr>
          </a:pattFill>
        </p:spPr>
        <p:txBody>
          <a:bodyPr/>
          <a:lstStyle/>
          <a:p>
            <a:endParaRPr lang="en-US"/>
          </a:p>
        </p:txBody>
      </p:sp>
      <p:sp>
        <p:nvSpPr>
          <p:cNvPr id="30" name="Text Placeholder 31">
            <a:extLst>
              <a:ext uri="{FF2B5EF4-FFF2-40B4-BE49-F238E27FC236}">
                <a16:creationId xmlns:a16="http://schemas.microsoft.com/office/drawing/2014/main" id="{B8682FEC-0D35-F722-F05C-58AD7ACE8E23}"/>
              </a:ext>
            </a:extLst>
          </p:cNvPr>
          <p:cNvSpPr>
            <a:spLocks noGrp="1"/>
          </p:cNvSpPr>
          <p:nvPr>
            <p:ph type="body" sz="quarter" idx="23" hasCustomPrompt="1"/>
          </p:nvPr>
        </p:nvSpPr>
        <p:spPr>
          <a:xfrm>
            <a:off x="3430417" y="2628900"/>
            <a:ext cx="2564153" cy="3224767"/>
          </a:xfrm>
          <a:prstGeom prst="rect">
            <a:avLst/>
          </a:prstGeom>
          <a:solidFill>
            <a:schemeClr val="accent4">
              <a:lumMod val="75000"/>
            </a:schemeClr>
          </a:solidFill>
          <a:ln>
            <a:noFill/>
          </a:ln>
        </p:spPr>
        <p:txBody>
          <a:bodyPr lIns="182880" tIns="182880" rIns="182880" bIns="182880" anchor="t"/>
          <a:lstStyle>
            <a:lvl1pPr marL="0" indent="0" algn="ctr">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31" name="Picture Placeholder 33">
            <a:extLst>
              <a:ext uri="{FF2B5EF4-FFF2-40B4-BE49-F238E27FC236}">
                <a16:creationId xmlns:a16="http://schemas.microsoft.com/office/drawing/2014/main" id="{EB2BF84C-ECB1-A2A8-C6A0-B5796D11FFBC}"/>
              </a:ext>
            </a:extLst>
          </p:cNvPr>
          <p:cNvSpPr>
            <a:spLocks noGrp="1" noChangeAspect="1"/>
          </p:cNvSpPr>
          <p:nvPr>
            <p:ph type="pic" sz="quarter" idx="24"/>
          </p:nvPr>
        </p:nvSpPr>
        <p:spPr>
          <a:xfrm>
            <a:off x="6253164" y="960217"/>
            <a:ext cx="2564153" cy="1668683"/>
          </a:xfrm>
          <a:prstGeom prst="rect">
            <a:avLst/>
          </a:prstGeom>
          <a:pattFill prst="pct5">
            <a:fgClr>
              <a:schemeClr val="accent1"/>
            </a:fgClr>
            <a:bgClr>
              <a:schemeClr val="bg1"/>
            </a:bgClr>
          </a:pattFill>
        </p:spPr>
        <p:txBody>
          <a:bodyPr/>
          <a:lstStyle/>
          <a:p>
            <a:endParaRPr lang="en-US"/>
          </a:p>
        </p:txBody>
      </p:sp>
      <p:sp>
        <p:nvSpPr>
          <p:cNvPr id="32" name="Text Placeholder 31">
            <a:extLst>
              <a:ext uri="{FF2B5EF4-FFF2-40B4-BE49-F238E27FC236}">
                <a16:creationId xmlns:a16="http://schemas.microsoft.com/office/drawing/2014/main" id="{3C2FCA9F-70C3-3774-A828-63A10FF309E4}"/>
              </a:ext>
            </a:extLst>
          </p:cNvPr>
          <p:cNvSpPr>
            <a:spLocks noGrp="1"/>
          </p:cNvSpPr>
          <p:nvPr>
            <p:ph type="body" sz="quarter" idx="25" hasCustomPrompt="1"/>
          </p:nvPr>
        </p:nvSpPr>
        <p:spPr>
          <a:xfrm>
            <a:off x="6253164" y="2628900"/>
            <a:ext cx="2564153" cy="3224767"/>
          </a:xfrm>
          <a:prstGeom prst="rect">
            <a:avLst/>
          </a:prstGeom>
          <a:solidFill>
            <a:schemeClr val="accent4"/>
          </a:solidFill>
          <a:ln>
            <a:noFill/>
          </a:ln>
        </p:spPr>
        <p:txBody>
          <a:bodyPr lIns="182880" tIns="182880" rIns="182880" bIns="182880" anchor="t"/>
          <a:lstStyle>
            <a:lvl1pPr marL="0" indent="0" algn="ctr">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33" name="Picture Placeholder 33">
            <a:extLst>
              <a:ext uri="{FF2B5EF4-FFF2-40B4-BE49-F238E27FC236}">
                <a16:creationId xmlns:a16="http://schemas.microsoft.com/office/drawing/2014/main" id="{8361E01E-E297-BCF2-6882-B61FEF79D997}"/>
              </a:ext>
            </a:extLst>
          </p:cNvPr>
          <p:cNvSpPr>
            <a:spLocks noGrp="1" noChangeAspect="1"/>
          </p:cNvSpPr>
          <p:nvPr>
            <p:ph type="pic" sz="quarter" idx="26"/>
          </p:nvPr>
        </p:nvSpPr>
        <p:spPr>
          <a:xfrm>
            <a:off x="9020176" y="960217"/>
            <a:ext cx="2564153" cy="1668683"/>
          </a:xfrm>
          <a:prstGeom prst="rect">
            <a:avLst/>
          </a:prstGeom>
          <a:pattFill prst="pct5">
            <a:fgClr>
              <a:schemeClr val="accent1"/>
            </a:fgClr>
            <a:bgClr>
              <a:schemeClr val="bg1"/>
            </a:bgClr>
          </a:pattFill>
        </p:spPr>
        <p:txBody>
          <a:bodyPr/>
          <a:lstStyle/>
          <a:p>
            <a:endParaRPr lang="en-US"/>
          </a:p>
        </p:txBody>
      </p:sp>
      <p:sp>
        <p:nvSpPr>
          <p:cNvPr id="34" name="Text Placeholder 31">
            <a:extLst>
              <a:ext uri="{FF2B5EF4-FFF2-40B4-BE49-F238E27FC236}">
                <a16:creationId xmlns:a16="http://schemas.microsoft.com/office/drawing/2014/main" id="{FB0A4A8A-FDD2-5A4F-4D0F-BDD02C7864A2}"/>
              </a:ext>
            </a:extLst>
          </p:cNvPr>
          <p:cNvSpPr>
            <a:spLocks noGrp="1"/>
          </p:cNvSpPr>
          <p:nvPr>
            <p:ph type="body" sz="quarter" idx="27" hasCustomPrompt="1"/>
          </p:nvPr>
        </p:nvSpPr>
        <p:spPr>
          <a:xfrm>
            <a:off x="9020176" y="2628900"/>
            <a:ext cx="2564153" cy="3224767"/>
          </a:xfrm>
          <a:prstGeom prst="rect">
            <a:avLst/>
          </a:prstGeom>
          <a:solidFill>
            <a:schemeClr val="accent4">
              <a:lumMod val="60000"/>
              <a:lumOff val="40000"/>
            </a:schemeClr>
          </a:solidFill>
          <a:ln>
            <a:noFill/>
          </a:ln>
        </p:spPr>
        <p:txBody>
          <a:bodyPr lIns="182880" tIns="182880" rIns="182880" bIns="182880" anchor="t"/>
          <a:lstStyle>
            <a:lvl1pPr marL="0" indent="0" algn="ctr">
              <a:spcBef>
                <a:spcPts val="300"/>
              </a:spcBef>
              <a:buNone/>
              <a:defRPr sz="12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a:t>Headline</a:t>
            </a:r>
          </a:p>
          <a:p>
            <a:pPr lvl="0"/>
            <a:r>
              <a:rPr lang="en-US" b="0"/>
              <a:t>Subhead line</a:t>
            </a:r>
            <a:endParaRPr lang="en-US"/>
          </a:p>
        </p:txBody>
      </p:sp>
      <p:sp>
        <p:nvSpPr>
          <p:cNvPr id="10" name="Rectangle 9">
            <a:extLst>
              <a:ext uri="{FF2B5EF4-FFF2-40B4-BE49-F238E27FC236}">
                <a16:creationId xmlns:a16="http://schemas.microsoft.com/office/drawing/2014/main" id="{D140584D-073C-5DA2-810A-144B8E2804F5}"/>
              </a:ext>
            </a:extLst>
          </p:cNvPr>
          <p:cNvSpPr/>
          <p:nvPr userDrawn="1"/>
        </p:nvSpPr>
        <p:spPr>
          <a:xfrm>
            <a:off x="0" y="6395658"/>
            <a:ext cx="12192000" cy="462341"/>
          </a:xfrm>
          <a:prstGeom prst="rect">
            <a:avLst/>
          </a:prstGeom>
          <a:solidFill>
            <a:srgbClr val="2816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pic>
        <p:nvPicPr>
          <p:cNvPr id="11" name="Picture 10">
            <a:extLst>
              <a:ext uri="{FF2B5EF4-FFF2-40B4-BE49-F238E27FC236}">
                <a16:creationId xmlns:a16="http://schemas.microsoft.com/office/drawing/2014/main" id="{8D4F1B67-4286-77AC-996B-91A15653D55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6" y="6491911"/>
            <a:ext cx="1268935" cy="271362"/>
          </a:xfrm>
          <a:prstGeom prst="rect">
            <a:avLst/>
          </a:prstGeom>
        </p:spPr>
      </p:pic>
      <p:pic>
        <p:nvPicPr>
          <p:cNvPr id="2" name="Picture 1" descr="A black background with orange letters&#10;&#10;Description automatically generated">
            <a:extLst>
              <a:ext uri="{FF2B5EF4-FFF2-40B4-BE49-F238E27FC236}">
                <a16:creationId xmlns:a16="http://schemas.microsoft.com/office/drawing/2014/main" id="{B06DD0D8-FABB-8E30-2991-E511D30497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36414515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C93BC9F6-01F2-7E94-3AD3-1A327738DB24}"/>
              </a:ext>
            </a:extLst>
          </p:cNvPr>
          <p:cNvSpPr>
            <a:spLocks noGrp="1"/>
          </p:cNvSpPr>
          <p:nvPr>
            <p:ph type="body" sz="quarter" idx="14" hasCustomPrompt="1"/>
          </p:nvPr>
        </p:nvSpPr>
        <p:spPr>
          <a:xfrm>
            <a:off x="607671" y="257481"/>
            <a:ext cx="10976658" cy="443473"/>
          </a:xfrm>
          <a:prstGeom prst="rect">
            <a:avLst/>
          </a:prstGeom>
        </p:spPr>
        <p:txBody>
          <a:bodyPr/>
          <a:lstStyle>
            <a:lvl1pPr marL="0" indent="0" algn="l">
              <a:buNone/>
              <a:defRPr b="1">
                <a:solidFill>
                  <a:schemeClr val="accent4"/>
                </a:solidFill>
                <a:latin typeface="Bahnschrift" panose="020B0502040204020203" pitchFamily="34" charset="0"/>
              </a:defRPr>
            </a:lvl1pPr>
          </a:lstStyle>
          <a:p>
            <a:pPr lvl="0"/>
            <a:r>
              <a:rPr lang="en-US"/>
              <a:t>Headline</a:t>
            </a:r>
          </a:p>
        </p:txBody>
      </p:sp>
      <p:sp>
        <p:nvSpPr>
          <p:cNvPr id="4" name="Rectangle 3">
            <a:extLst>
              <a:ext uri="{FF2B5EF4-FFF2-40B4-BE49-F238E27FC236}">
                <a16:creationId xmlns:a16="http://schemas.microsoft.com/office/drawing/2014/main" id="{55D3CCEC-075F-FC3F-B3FA-B7D2854F8967}"/>
              </a:ext>
            </a:extLst>
          </p:cNvPr>
          <p:cNvSpPr/>
          <p:nvPr userDrawn="1"/>
        </p:nvSpPr>
        <p:spPr>
          <a:xfrm>
            <a:off x="607672" y="885824"/>
            <a:ext cx="4121492" cy="5257801"/>
          </a:xfrm>
          <a:prstGeom prst="rect">
            <a:avLst/>
          </a:prstGeom>
          <a:solidFill>
            <a:srgbClr val="2816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 name="Picture Placeholder 33">
            <a:extLst>
              <a:ext uri="{FF2B5EF4-FFF2-40B4-BE49-F238E27FC236}">
                <a16:creationId xmlns:a16="http://schemas.microsoft.com/office/drawing/2014/main" id="{2E8D5DC2-7466-15F3-2D96-9132E226E7B3}"/>
              </a:ext>
            </a:extLst>
          </p:cNvPr>
          <p:cNvSpPr>
            <a:spLocks noGrp="1" noChangeAspect="1"/>
          </p:cNvSpPr>
          <p:nvPr>
            <p:ph type="pic" sz="quarter" idx="28"/>
          </p:nvPr>
        </p:nvSpPr>
        <p:spPr>
          <a:xfrm>
            <a:off x="4914900" y="885823"/>
            <a:ext cx="6941434" cy="5257801"/>
          </a:xfrm>
          <a:prstGeom prst="rect">
            <a:avLst/>
          </a:prstGeom>
          <a:pattFill prst="pct5">
            <a:fgClr>
              <a:schemeClr val="accent1"/>
            </a:fgClr>
            <a:bgClr>
              <a:schemeClr val="bg1"/>
            </a:bgClr>
          </a:pattFill>
        </p:spPr>
        <p:txBody>
          <a:bodyPr/>
          <a:lstStyle>
            <a:lvl1pPr>
              <a:defRPr>
                <a:solidFill>
                  <a:srgbClr val="281656"/>
                </a:solidFill>
              </a:defRPr>
            </a:lvl1pPr>
          </a:lstStyle>
          <a:p>
            <a:endParaRPr lang="en-US"/>
          </a:p>
        </p:txBody>
      </p:sp>
      <p:sp>
        <p:nvSpPr>
          <p:cNvPr id="9" name="Text Placeholder 31">
            <a:extLst>
              <a:ext uri="{FF2B5EF4-FFF2-40B4-BE49-F238E27FC236}">
                <a16:creationId xmlns:a16="http://schemas.microsoft.com/office/drawing/2014/main" id="{770E69C0-8A12-B68C-9473-9513B84BE70F}"/>
              </a:ext>
            </a:extLst>
          </p:cNvPr>
          <p:cNvSpPr>
            <a:spLocks noGrp="1"/>
          </p:cNvSpPr>
          <p:nvPr>
            <p:ph type="body" sz="quarter" idx="21" hasCustomPrompt="1"/>
          </p:nvPr>
        </p:nvSpPr>
        <p:spPr>
          <a:xfrm>
            <a:off x="607671" y="885823"/>
            <a:ext cx="4121492" cy="5257801"/>
          </a:xfrm>
          <a:prstGeom prst="rect">
            <a:avLst/>
          </a:prstGeom>
          <a:solidFill>
            <a:srgbClr val="281656"/>
          </a:solidFill>
          <a:ln>
            <a:solidFill>
              <a:srgbClr val="281656"/>
            </a:solidFill>
          </a:ln>
        </p:spPr>
        <p:txBody>
          <a:bodyPr lIns="457200" tIns="457200" rIns="457200" bIns="457200" anchor="ctr"/>
          <a:lstStyle>
            <a:lvl1pPr marL="0" indent="0" algn="ctr">
              <a:spcBef>
                <a:spcPts val="300"/>
              </a:spcBef>
              <a:buNone/>
              <a:defRPr sz="2800" b="1">
                <a:solidFill>
                  <a:schemeClr val="bg1"/>
                </a:solidFill>
              </a:defRPr>
            </a:lvl1pPr>
            <a:lvl2pPr marL="457109" indent="0" algn="ctr">
              <a:buNone/>
              <a:defRPr sz="1000" b="1"/>
            </a:lvl2pPr>
            <a:lvl3pPr marL="914217" indent="0" algn="ctr">
              <a:buNone/>
              <a:defRPr sz="1000" b="1"/>
            </a:lvl3pPr>
            <a:lvl4pPr marL="1371326" indent="0" algn="ctr">
              <a:buNone/>
              <a:defRPr sz="1000" b="1"/>
            </a:lvl4pPr>
            <a:lvl5pPr marL="1828435" indent="0" algn="ctr">
              <a:buNone/>
              <a:defRPr sz="1000" b="1"/>
            </a:lvl5pPr>
          </a:lstStyle>
          <a:p>
            <a:pPr lvl="0"/>
            <a:r>
              <a:rPr lang="en-US" b="0"/>
              <a:t>Text</a:t>
            </a:r>
            <a:endParaRPr lang="en-US"/>
          </a:p>
        </p:txBody>
      </p:sp>
      <p:pic>
        <p:nvPicPr>
          <p:cNvPr id="13" name="Picture 12">
            <a:extLst>
              <a:ext uri="{FF2B5EF4-FFF2-40B4-BE49-F238E27FC236}">
                <a16:creationId xmlns:a16="http://schemas.microsoft.com/office/drawing/2014/main" id="{B6D26157-7F9E-791A-03F2-CEA554E17B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8" y="6491911"/>
            <a:ext cx="1268931" cy="271362"/>
          </a:xfrm>
          <a:prstGeom prst="rect">
            <a:avLst/>
          </a:prstGeom>
        </p:spPr>
      </p:pic>
      <p:pic>
        <p:nvPicPr>
          <p:cNvPr id="2" name="Picture 1" descr="A black background with orange letters&#10;&#10;Description automatically generated">
            <a:extLst>
              <a:ext uri="{FF2B5EF4-FFF2-40B4-BE49-F238E27FC236}">
                <a16:creationId xmlns:a16="http://schemas.microsoft.com/office/drawing/2014/main" id="{9F4818D0-DC05-8725-C3B5-532965F093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2146" y="6545949"/>
            <a:ext cx="1394188" cy="184955"/>
          </a:xfrm>
          <a:prstGeom prst="rect">
            <a:avLst/>
          </a:prstGeom>
        </p:spPr>
      </p:pic>
    </p:spTree>
    <p:extLst>
      <p:ext uri="{BB962C8B-B14F-4D97-AF65-F5344CB8AC3E}">
        <p14:creationId xmlns:p14="http://schemas.microsoft.com/office/powerpoint/2010/main" val="37639693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ain Slide to us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C4AC63-C997-8E3D-586E-C7835B6C143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35668" y="6491911"/>
            <a:ext cx="1268931" cy="271362"/>
          </a:xfrm>
          <a:prstGeom prst="rect">
            <a:avLst/>
          </a:prstGeom>
        </p:spPr>
      </p:pic>
      <p:sp>
        <p:nvSpPr>
          <p:cNvPr id="2" name="Rectangle 1">
            <a:extLst>
              <a:ext uri="{FF2B5EF4-FFF2-40B4-BE49-F238E27FC236}">
                <a16:creationId xmlns:a16="http://schemas.microsoft.com/office/drawing/2014/main" id="{34AFF131-D6A9-5602-70E1-C751DB8A44DB}"/>
              </a:ext>
            </a:extLst>
          </p:cNvPr>
          <p:cNvSpPr/>
          <p:nvPr userDrawn="1"/>
        </p:nvSpPr>
        <p:spPr>
          <a:xfrm>
            <a:off x="0" y="0"/>
            <a:ext cx="12192000" cy="99678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72">
            <a:extLst>
              <a:ext uri="{FF2B5EF4-FFF2-40B4-BE49-F238E27FC236}">
                <a16:creationId xmlns:a16="http://schemas.microsoft.com/office/drawing/2014/main" id="{07BBE5BA-1782-F578-BD80-11044820CC60}"/>
              </a:ext>
            </a:extLst>
          </p:cNvPr>
          <p:cNvSpPr>
            <a:spLocks noGrp="1"/>
          </p:cNvSpPr>
          <p:nvPr>
            <p:ph type="body" sz="quarter" idx="16"/>
          </p:nvPr>
        </p:nvSpPr>
        <p:spPr>
          <a:xfrm>
            <a:off x="608354" y="1283593"/>
            <a:ext cx="10975975" cy="4550012"/>
          </a:xfrm>
          <a:prstGeom prst="rect">
            <a:avLst/>
          </a:prstGeom>
        </p:spPr>
        <p:txBody>
          <a:bodyPr/>
          <a:lstStyle>
            <a:lvl1pPr marL="0" indent="0">
              <a:buNone/>
              <a:defRPr sz="1800" b="1">
                <a:solidFill>
                  <a:srgbClr val="281656"/>
                </a:solidFill>
                <a:latin typeface="Aptos" panose="020B0004020202020204" pitchFamily="34" charset="0"/>
              </a:defRPr>
            </a:lvl1pPr>
            <a:lvl2pPr marL="742859" indent="-285750">
              <a:buFont typeface="Arial" panose="020B0604020202020204" pitchFamily="34" charset="0"/>
              <a:buChar char="•"/>
              <a:defRPr sz="1800">
                <a:solidFill>
                  <a:srgbClr val="281656"/>
                </a:solidFill>
                <a:latin typeface="Aptos" panose="020B0004020202020204" pitchFamily="34" charset="0"/>
              </a:defRPr>
            </a:lvl2pPr>
            <a:lvl3pPr marL="1199967" indent="-285750">
              <a:buFont typeface="Arial" panose="020B0604020202020204" pitchFamily="34" charset="0"/>
              <a:buChar char="•"/>
              <a:defRPr sz="1800">
                <a:solidFill>
                  <a:srgbClr val="281656"/>
                </a:solidFill>
                <a:latin typeface="Aptos" panose="020B0004020202020204" pitchFamily="34" charset="0"/>
              </a:defRPr>
            </a:lvl3pPr>
            <a:lvl4pPr marL="1657076" indent="-285750">
              <a:buFont typeface="Arial" panose="020B0604020202020204" pitchFamily="34" charset="0"/>
              <a:buChar char="•"/>
              <a:defRPr sz="1800">
                <a:solidFill>
                  <a:srgbClr val="281656"/>
                </a:solidFill>
                <a:latin typeface="Aptos" panose="020B0004020202020204" pitchFamily="34" charset="0"/>
              </a:defRPr>
            </a:lvl4pPr>
            <a:lvl5pPr marL="2114185" indent="-285750">
              <a:buFont typeface="Arial" panose="020B0604020202020204" pitchFamily="34" charset="0"/>
              <a:buChar char="•"/>
              <a:defRPr sz="1800">
                <a:solidFill>
                  <a:srgbClr val="281656"/>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9DC0081-91AA-6DCE-CE3A-A3051A91951B}"/>
              </a:ext>
            </a:extLst>
          </p:cNvPr>
          <p:cNvSpPr>
            <a:spLocks noGrp="1"/>
          </p:cNvSpPr>
          <p:nvPr>
            <p:ph type="body" sz="quarter" idx="14" hasCustomPrompt="1"/>
          </p:nvPr>
        </p:nvSpPr>
        <p:spPr>
          <a:xfrm>
            <a:off x="607671" y="276653"/>
            <a:ext cx="10976658" cy="443473"/>
          </a:xfrm>
          <a:prstGeom prst="rect">
            <a:avLst/>
          </a:prstGeom>
        </p:spPr>
        <p:txBody>
          <a:bodyPr/>
          <a:lstStyle>
            <a:lvl1pPr marL="0" indent="0" algn="l">
              <a:buNone/>
              <a:defRPr b="1" i="0">
                <a:solidFill>
                  <a:schemeClr val="bg1"/>
                </a:solidFill>
                <a:latin typeface="Aptos" panose="020B0004020202020204" pitchFamily="34" charset="0"/>
              </a:defRPr>
            </a:lvl1pPr>
          </a:lstStyle>
          <a:p>
            <a:pPr lvl="0"/>
            <a:r>
              <a:rPr lang="en-US"/>
              <a:t>Headline</a:t>
            </a:r>
          </a:p>
        </p:txBody>
      </p:sp>
    </p:spTree>
    <p:extLst>
      <p:ext uri="{BB962C8B-B14F-4D97-AF65-F5344CB8AC3E}">
        <p14:creationId xmlns:p14="http://schemas.microsoft.com/office/powerpoint/2010/main" val="89105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326773"/>
      </p:ext>
    </p:extLst>
  </p:cSld>
  <p:clrMap bg1="lt1" tx1="dk1" bg2="lt2" tx2="dk2" accent1="accent1" accent2="accent2" accent3="accent3" accent4="accent4" accent5="accent5" accent6="accent6" hlink="hlink" folHlink="folHlink"/>
  <p:sldLayoutIdLst>
    <p:sldLayoutId id="2147483682" r:id="rId1"/>
    <p:sldLayoutId id="2147483698" r:id="rId2"/>
    <p:sldLayoutId id="2147483695" r:id="rId3"/>
    <p:sldLayoutId id="2147483694" r:id="rId4"/>
    <p:sldLayoutId id="2147483687" r:id="rId5"/>
    <p:sldLayoutId id="2147483689" r:id="rId6"/>
    <p:sldLayoutId id="2147483684" r:id="rId7"/>
    <p:sldLayoutId id="2147483693" r:id="rId8"/>
    <p:sldLayoutId id="2147483683" r:id="rId9"/>
    <p:sldLayoutId id="2147483685" r:id="rId10"/>
    <p:sldLayoutId id="2147483686" r:id="rId11"/>
    <p:sldLayoutId id="2147483697" r:id="rId12"/>
    <p:sldLayoutId id="2147483688" r:id="rId13"/>
    <p:sldLayoutId id="2147483692" r:id="rId14"/>
    <p:sldLayoutId id="2147483690" r:id="rId15"/>
    <p:sldLayoutId id="2147483699" r:id="rId16"/>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2.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8.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hyperlink" Target="https://learning.compass-usa.com/course/view.php?id=1532"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ompassgrouplearns.com/totara/program/view.php?id=215" TargetMode="Externa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904C3-4137-4483-05C4-D60B23585661}"/>
              </a:ext>
            </a:extLst>
          </p:cNvPr>
          <p:cNvSpPr>
            <a:spLocks noGrp="1"/>
          </p:cNvSpPr>
          <p:nvPr>
            <p:ph type="body" sz="quarter" idx="13"/>
          </p:nvPr>
        </p:nvSpPr>
        <p:spPr/>
        <p:txBody>
          <a:bodyPr vert="horz" lIns="91440" tIns="45720" rIns="91440" bIns="45720" rtlCol="0" anchor="t">
            <a:normAutofit/>
          </a:bodyPr>
          <a:lstStyle/>
          <a:p>
            <a:r>
              <a:rPr lang="en-US" dirty="0"/>
              <a:t>March 2025</a:t>
            </a:r>
          </a:p>
        </p:txBody>
      </p:sp>
      <p:sp>
        <p:nvSpPr>
          <p:cNvPr id="3" name="Text Placeholder 2">
            <a:extLst>
              <a:ext uri="{FF2B5EF4-FFF2-40B4-BE49-F238E27FC236}">
                <a16:creationId xmlns:a16="http://schemas.microsoft.com/office/drawing/2014/main" id="{261A3429-A6C5-B27D-1754-F51901A1D54B}"/>
              </a:ext>
            </a:extLst>
          </p:cNvPr>
          <p:cNvSpPr>
            <a:spLocks noGrp="1"/>
          </p:cNvSpPr>
          <p:nvPr>
            <p:ph type="body" sz="quarter" idx="14"/>
          </p:nvPr>
        </p:nvSpPr>
        <p:spPr/>
        <p:txBody>
          <a:bodyPr vert="horz" lIns="91440" tIns="45720" rIns="91440" bIns="45720" rtlCol="0" anchor="t">
            <a:normAutofit/>
          </a:bodyPr>
          <a:lstStyle/>
          <a:p>
            <a:r>
              <a:rPr lang="en-US" dirty="0"/>
              <a:t>Retail Training Strategy</a:t>
            </a:r>
          </a:p>
        </p:txBody>
      </p:sp>
    </p:spTree>
    <p:extLst>
      <p:ext uri="{BB962C8B-B14F-4D97-AF65-F5344CB8AC3E}">
        <p14:creationId xmlns:p14="http://schemas.microsoft.com/office/powerpoint/2010/main" val="3904840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3DA88-64F3-C199-EA94-35FE9B00F57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DE815CC-08A8-B1E0-8285-88E3B7A7FC36}"/>
              </a:ext>
            </a:extLst>
          </p:cNvPr>
          <p:cNvSpPr>
            <a:spLocks noGrp="1"/>
          </p:cNvSpPr>
          <p:nvPr>
            <p:ph type="body" sz="quarter" idx="14"/>
          </p:nvPr>
        </p:nvSpPr>
        <p:spPr/>
        <p:txBody>
          <a:bodyPr lIns="91440" tIns="45720" rIns="91440" bIns="45720" anchor="t"/>
          <a:lstStyle/>
          <a:p>
            <a:r>
              <a:rPr lang="en-US" sz="2750">
                <a:latin typeface="Aptos"/>
              </a:rPr>
              <a:t>RETAIL TRAINING SECTOR SCORECARD FY25</a:t>
            </a:r>
            <a:endParaRPr lang="en-US" sz="2750"/>
          </a:p>
        </p:txBody>
      </p:sp>
      <p:graphicFrame>
        <p:nvGraphicFramePr>
          <p:cNvPr id="2" name="Table 1">
            <a:extLst>
              <a:ext uri="{FF2B5EF4-FFF2-40B4-BE49-F238E27FC236}">
                <a16:creationId xmlns:a16="http://schemas.microsoft.com/office/drawing/2014/main" id="{7233AD1E-BCBF-8010-A026-A1578458B8DA}"/>
              </a:ext>
            </a:extLst>
          </p:cNvPr>
          <p:cNvGraphicFramePr>
            <a:graphicFrameLocks noGrp="1"/>
          </p:cNvGraphicFramePr>
          <p:nvPr>
            <p:extLst>
              <p:ext uri="{D42A27DB-BD31-4B8C-83A1-F6EECF244321}">
                <p14:modId xmlns:p14="http://schemas.microsoft.com/office/powerpoint/2010/main" val="3459620782"/>
              </p:ext>
            </p:extLst>
          </p:nvPr>
        </p:nvGraphicFramePr>
        <p:xfrm>
          <a:off x="253210" y="941173"/>
          <a:ext cx="11614889" cy="5073096"/>
        </p:xfrm>
        <a:graphic>
          <a:graphicData uri="http://schemas.openxmlformats.org/drawingml/2006/table">
            <a:tbl>
              <a:tblPr firstRow="1" bandRow="1">
                <a:tableStyleId>{00A15C55-8517-42AA-B614-E9B94910E393}</a:tableStyleId>
              </a:tblPr>
              <a:tblGrid>
                <a:gridCol w="2680217">
                  <a:extLst>
                    <a:ext uri="{9D8B030D-6E8A-4147-A177-3AD203B41FA5}">
                      <a16:colId xmlns:a16="http://schemas.microsoft.com/office/drawing/2014/main" val="2317423176"/>
                    </a:ext>
                  </a:extLst>
                </a:gridCol>
                <a:gridCol w="2233668">
                  <a:extLst>
                    <a:ext uri="{9D8B030D-6E8A-4147-A177-3AD203B41FA5}">
                      <a16:colId xmlns:a16="http://schemas.microsoft.com/office/drawing/2014/main" val="2235374530"/>
                    </a:ext>
                  </a:extLst>
                </a:gridCol>
                <a:gridCol w="2233668">
                  <a:extLst>
                    <a:ext uri="{9D8B030D-6E8A-4147-A177-3AD203B41FA5}">
                      <a16:colId xmlns:a16="http://schemas.microsoft.com/office/drawing/2014/main" val="4186370690"/>
                    </a:ext>
                  </a:extLst>
                </a:gridCol>
                <a:gridCol w="2233668">
                  <a:extLst>
                    <a:ext uri="{9D8B030D-6E8A-4147-A177-3AD203B41FA5}">
                      <a16:colId xmlns:a16="http://schemas.microsoft.com/office/drawing/2014/main" val="4041085971"/>
                    </a:ext>
                  </a:extLst>
                </a:gridCol>
                <a:gridCol w="2233668">
                  <a:extLst>
                    <a:ext uri="{9D8B030D-6E8A-4147-A177-3AD203B41FA5}">
                      <a16:colId xmlns:a16="http://schemas.microsoft.com/office/drawing/2014/main" val="2824778078"/>
                    </a:ext>
                  </a:extLst>
                </a:gridCol>
              </a:tblGrid>
              <a:tr h="568355">
                <a:tc>
                  <a:txBody>
                    <a:bodyPr/>
                    <a:lstStyle/>
                    <a:p>
                      <a:pPr lvl="0" algn="ctr">
                        <a:buNone/>
                      </a:pPr>
                      <a:r>
                        <a:rPr lang="en-US" sz="1400" dirty="0"/>
                        <a:t>Sector</a:t>
                      </a:r>
                    </a:p>
                  </a:txBody>
                  <a:tcPr anchor="ctr">
                    <a:lnR w="12700">
                      <a:solidFill>
                        <a:schemeClr val="tx1"/>
                      </a:solidFill>
                    </a:lnR>
                    <a:solidFill>
                      <a:schemeClr val="accent1"/>
                    </a:solidFill>
                  </a:tcPr>
                </a:tc>
                <a:tc>
                  <a:txBody>
                    <a:bodyPr/>
                    <a:lstStyle/>
                    <a:p>
                      <a:pPr lvl="0" algn="ctr">
                        <a:buNone/>
                      </a:pPr>
                      <a:endParaRPr lang="en-US" sz="1400"/>
                    </a:p>
                  </a:txBody>
                  <a:tcPr anchor="ctr">
                    <a:lnL w="12700">
                      <a:solidFill>
                        <a:schemeClr val="tx1"/>
                      </a:solidFill>
                    </a:lnL>
                    <a:lnT w="12700">
                      <a:solidFill>
                        <a:schemeClr val="tx1"/>
                      </a:solidFill>
                    </a:lnT>
                    <a:solidFill>
                      <a:schemeClr val="accent1"/>
                    </a:solidFill>
                  </a:tcPr>
                </a:tc>
                <a:tc>
                  <a:txBody>
                    <a:bodyPr/>
                    <a:lstStyle/>
                    <a:p>
                      <a:pPr lvl="0" algn="ctr">
                        <a:buNone/>
                      </a:pPr>
                      <a:endParaRPr lang="en-US" sz="1400"/>
                    </a:p>
                  </a:txBody>
                  <a:tcPr anchor="ctr">
                    <a:lnT w="12700">
                      <a:solidFill>
                        <a:schemeClr val="tx1"/>
                      </a:solidFill>
                    </a:lnT>
                    <a:solidFill>
                      <a:schemeClr val="accent1"/>
                    </a:solidFill>
                  </a:tcPr>
                </a:tc>
                <a:tc>
                  <a:txBody>
                    <a:bodyPr/>
                    <a:lstStyle/>
                    <a:p>
                      <a:pPr lvl="0" algn="ctr">
                        <a:buNone/>
                      </a:pPr>
                      <a:endParaRPr lang="en-US" sz="1400"/>
                    </a:p>
                  </a:txBody>
                  <a:tcPr anchor="ctr">
                    <a:lnT w="12700">
                      <a:solidFill>
                        <a:schemeClr val="tx1"/>
                      </a:solidFill>
                    </a:lnT>
                    <a:solidFill>
                      <a:schemeClr val="accent1"/>
                    </a:solidFill>
                  </a:tcPr>
                </a:tc>
                <a:tc>
                  <a:txBody>
                    <a:bodyPr/>
                    <a:lstStyle/>
                    <a:p>
                      <a:pPr lvl="0" algn="ctr">
                        <a:buNone/>
                      </a:pPr>
                      <a:endParaRPr lang="en-US" sz="1400"/>
                    </a:p>
                  </a:txBody>
                  <a:tcPr anchor="ctr">
                    <a:lnR w="12700">
                      <a:solidFill>
                        <a:schemeClr val="tx1"/>
                      </a:solidFill>
                    </a:lnR>
                    <a:lnT w="12700">
                      <a:solidFill>
                        <a:schemeClr val="tx1"/>
                      </a:solidFill>
                    </a:lnT>
                    <a:solidFill>
                      <a:schemeClr val="accent1"/>
                    </a:solidFill>
                  </a:tcPr>
                </a:tc>
                <a:extLst>
                  <a:ext uri="{0D108BD9-81ED-4DB2-BD59-A6C34878D82A}">
                    <a16:rowId xmlns:a16="http://schemas.microsoft.com/office/drawing/2014/main" val="3187705489"/>
                  </a:ext>
                </a:extLst>
              </a:tr>
              <a:tr h="442054">
                <a:tc>
                  <a:txBody>
                    <a:bodyPr/>
                    <a:lstStyle/>
                    <a:p>
                      <a:pPr algn="ctr"/>
                      <a:r>
                        <a:rPr lang="en-US" sz="1800" b="1" dirty="0">
                          <a:solidFill>
                            <a:schemeClr val="bg2"/>
                          </a:solidFill>
                        </a:rPr>
                        <a:t>BAMCO</a:t>
                      </a:r>
                    </a:p>
                  </a:txBody>
                  <a:tcPr anchor="ctr">
                    <a:lnR w="12700">
                      <a:solidFill>
                        <a:schemeClr val="tx1"/>
                      </a:solidFill>
                    </a:lnR>
                    <a:solidFill>
                      <a:schemeClr val="tx2"/>
                    </a:solidFill>
                  </a:tcPr>
                </a:tc>
                <a:tc>
                  <a:txBody>
                    <a:bodyPr/>
                    <a:lstStyle/>
                    <a:p>
                      <a:pPr lvl="0" algn="ctr">
                        <a:buNone/>
                      </a:pPr>
                      <a:r>
                        <a:rPr lang="en-US" b="1" dirty="0"/>
                        <a:t>-</a:t>
                      </a:r>
                    </a:p>
                  </a:txBody>
                  <a:tcPr anchor="ctr">
                    <a:lnL w="12700">
                      <a:solidFill>
                        <a:schemeClr val="tx1"/>
                      </a:solidFill>
                    </a:lnL>
                  </a:tcPr>
                </a:tc>
                <a:tc>
                  <a:txBody>
                    <a:bodyPr/>
                    <a:lstStyle/>
                    <a:p>
                      <a:pPr lvl="0" algn="ctr">
                        <a:buNone/>
                      </a:pPr>
                      <a:r>
                        <a:rPr lang="en-US" b="1" dirty="0"/>
                        <a:t>7</a:t>
                      </a:r>
                    </a:p>
                  </a:txBody>
                  <a:tcPr anchor="ctr"/>
                </a:tc>
                <a:tc>
                  <a:txBody>
                    <a:bodyPr/>
                    <a:lstStyle/>
                    <a:p>
                      <a:pPr algn="ctr"/>
                      <a:r>
                        <a:rPr lang="en-US" b="1" dirty="0"/>
                        <a:t>1</a:t>
                      </a:r>
                    </a:p>
                  </a:txBody>
                  <a:tcPr anchor="ctr"/>
                </a:tc>
                <a:tc>
                  <a:txBody>
                    <a:bodyPr/>
                    <a:lstStyle/>
                    <a:p>
                      <a:pPr lvl="0" algn="ctr">
                        <a:buNone/>
                      </a:pPr>
                      <a:r>
                        <a:rPr lang="en-US" b="1" dirty="0"/>
                        <a:t>8</a:t>
                      </a:r>
                    </a:p>
                  </a:txBody>
                  <a:tcPr anchor="ctr">
                    <a:lnR w="12700">
                      <a:solidFill>
                        <a:schemeClr val="tx1"/>
                      </a:solidFill>
                    </a:lnR>
                  </a:tcPr>
                </a:tc>
                <a:extLst>
                  <a:ext uri="{0D108BD9-81ED-4DB2-BD59-A6C34878D82A}">
                    <a16:rowId xmlns:a16="http://schemas.microsoft.com/office/drawing/2014/main" val="2243638088"/>
                  </a:ext>
                </a:extLst>
              </a:tr>
              <a:tr h="442054">
                <a:tc>
                  <a:txBody>
                    <a:bodyPr/>
                    <a:lstStyle/>
                    <a:p>
                      <a:pPr algn="ctr"/>
                      <a:r>
                        <a:rPr lang="en-US" sz="1800" b="1" dirty="0">
                          <a:solidFill>
                            <a:schemeClr val="bg2"/>
                          </a:solidFill>
                        </a:rPr>
                        <a:t>CHE</a:t>
                      </a:r>
                    </a:p>
                  </a:txBody>
                  <a:tcPr anchor="ctr">
                    <a:lnR w="12700">
                      <a:solidFill>
                        <a:schemeClr val="tx1"/>
                      </a:solidFill>
                    </a:lnR>
                    <a:solidFill>
                      <a:schemeClr val="tx2"/>
                    </a:solidFill>
                  </a:tcPr>
                </a:tc>
                <a:tc>
                  <a:txBody>
                    <a:bodyPr/>
                    <a:lstStyle/>
                    <a:p>
                      <a:pPr lvl="0" algn="ctr">
                        <a:buNone/>
                      </a:pPr>
                      <a:r>
                        <a:rPr lang="en-US" b="1" dirty="0"/>
                        <a:t>Mandatory - 67</a:t>
                      </a:r>
                    </a:p>
                  </a:txBody>
                  <a:tcPr anchor="ctr">
                    <a:lnL w="12700">
                      <a:solidFill>
                        <a:schemeClr val="tx1"/>
                      </a:solidFill>
                    </a:lnL>
                  </a:tcPr>
                </a:tc>
                <a:tc>
                  <a:txBody>
                    <a:bodyPr/>
                    <a:lstStyle/>
                    <a:p>
                      <a:pPr lvl="0" algn="ctr">
                        <a:buNone/>
                      </a:pPr>
                      <a:r>
                        <a:rPr lang="en-US" b="1" dirty="0"/>
                        <a:t>16</a:t>
                      </a:r>
                    </a:p>
                  </a:txBody>
                  <a:tcPr anchor="ctr"/>
                </a:tc>
                <a:tc>
                  <a:txBody>
                    <a:bodyPr/>
                    <a:lstStyle/>
                    <a:p>
                      <a:pPr algn="ctr"/>
                      <a:r>
                        <a:rPr lang="en-US" b="1" dirty="0"/>
                        <a:t>6</a:t>
                      </a:r>
                    </a:p>
                  </a:txBody>
                  <a:tcPr anchor="ctr"/>
                </a:tc>
                <a:tc>
                  <a:txBody>
                    <a:bodyPr/>
                    <a:lstStyle/>
                    <a:p>
                      <a:pPr lvl="0" algn="ctr">
                        <a:buNone/>
                      </a:pPr>
                      <a:r>
                        <a:rPr lang="en-US" b="1" dirty="0"/>
                        <a:t>89</a:t>
                      </a:r>
                    </a:p>
                  </a:txBody>
                  <a:tcPr anchor="ctr">
                    <a:lnR w="12700">
                      <a:solidFill>
                        <a:schemeClr val="tx1"/>
                      </a:solidFill>
                    </a:lnR>
                  </a:tcPr>
                </a:tc>
                <a:extLst>
                  <a:ext uri="{0D108BD9-81ED-4DB2-BD59-A6C34878D82A}">
                    <a16:rowId xmlns:a16="http://schemas.microsoft.com/office/drawing/2014/main" val="3563802380"/>
                  </a:ext>
                </a:extLst>
              </a:tr>
              <a:tr h="442054">
                <a:tc>
                  <a:txBody>
                    <a:bodyPr/>
                    <a:lstStyle/>
                    <a:p>
                      <a:pPr algn="ctr"/>
                      <a:r>
                        <a:rPr lang="en-US" sz="1800" b="1" dirty="0">
                          <a:solidFill>
                            <a:schemeClr val="bg2"/>
                          </a:solidFill>
                        </a:rPr>
                        <a:t>C-K12</a:t>
                      </a:r>
                      <a:endParaRPr lang="en-US" sz="1800" b="1" dirty="0"/>
                    </a:p>
                  </a:txBody>
                  <a:tcPr anchor="ctr">
                    <a:lnR w="12700">
                      <a:solidFill>
                        <a:schemeClr val="tx1"/>
                      </a:solidFill>
                    </a:lnR>
                    <a:solidFill>
                      <a:schemeClr val="tx2"/>
                    </a:solidFill>
                  </a:tcPr>
                </a:tc>
                <a:tc>
                  <a:txBody>
                    <a:bodyPr/>
                    <a:lstStyle/>
                    <a:p>
                      <a:pPr lvl="0" algn="ctr">
                        <a:buNone/>
                      </a:pPr>
                      <a:r>
                        <a:rPr lang="en-US" b="1" dirty="0"/>
                        <a:t>-</a:t>
                      </a:r>
                    </a:p>
                  </a:txBody>
                  <a:tcPr anchor="ctr">
                    <a:lnL w="12700">
                      <a:solidFill>
                        <a:schemeClr val="tx1"/>
                      </a:solidFill>
                    </a:lnL>
                  </a:tcPr>
                </a:tc>
                <a:tc>
                  <a:txBody>
                    <a:bodyPr/>
                    <a:lstStyle/>
                    <a:p>
                      <a:pPr lvl="0" algn="ctr">
                        <a:buNone/>
                      </a:pPr>
                      <a:r>
                        <a:rPr lang="en-US" b="1" dirty="0"/>
                        <a:t>3</a:t>
                      </a:r>
                    </a:p>
                  </a:txBody>
                  <a:tcPr anchor="ctr"/>
                </a:tc>
                <a:tc>
                  <a:txBody>
                    <a:bodyPr/>
                    <a:lstStyle/>
                    <a:p>
                      <a:pPr algn="ctr"/>
                      <a:r>
                        <a:rPr lang="en-US" b="1" dirty="0"/>
                        <a:t>-</a:t>
                      </a:r>
                    </a:p>
                  </a:txBody>
                  <a:tcPr anchor="ctr"/>
                </a:tc>
                <a:tc>
                  <a:txBody>
                    <a:bodyPr/>
                    <a:lstStyle/>
                    <a:p>
                      <a:pPr lvl="0" algn="ctr">
                        <a:buNone/>
                      </a:pPr>
                      <a:r>
                        <a:rPr lang="en-US" b="1" dirty="0"/>
                        <a:t>3</a:t>
                      </a:r>
                    </a:p>
                  </a:txBody>
                  <a:tcPr anchor="ctr">
                    <a:lnR w="12700">
                      <a:solidFill>
                        <a:schemeClr val="tx1"/>
                      </a:solidFill>
                    </a:lnR>
                  </a:tcPr>
                </a:tc>
                <a:extLst>
                  <a:ext uri="{0D108BD9-81ED-4DB2-BD59-A6C34878D82A}">
                    <a16:rowId xmlns:a16="http://schemas.microsoft.com/office/drawing/2014/main" val="1540316562"/>
                  </a:ext>
                </a:extLst>
              </a:tr>
              <a:tr h="442054">
                <a:tc>
                  <a:txBody>
                    <a:bodyPr/>
                    <a:lstStyle/>
                    <a:p>
                      <a:pPr lvl="0" algn="ctr">
                        <a:buNone/>
                      </a:pPr>
                      <a:r>
                        <a:rPr lang="en-US" sz="1800" b="1" dirty="0">
                          <a:solidFill>
                            <a:schemeClr val="bg2"/>
                          </a:solidFill>
                        </a:rPr>
                        <a:t>CCL</a:t>
                      </a:r>
                    </a:p>
                  </a:txBody>
                  <a:tcPr anchor="ctr">
                    <a:lnR w="12700">
                      <a:solidFill>
                        <a:schemeClr val="tx1"/>
                      </a:solidFill>
                    </a:lnR>
                    <a:solidFill>
                      <a:schemeClr val="tx2"/>
                    </a:solidFill>
                  </a:tcPr>
                </a:tc>
                <a:tc>
                  <a:txBody>
                    <a:bodyPr/>
                    <a:lstStyle/>
                    <a:p>
                      <a:pPr lvl="0" algn="ctr">
                        <a:buNone/>
                      </a:pPr>
                      <a:r>
                        <a:rPr lang="en-US" b="1" dirty="0"/>
                        <a:t>-</a:t>
                      </a:r>
                    </a:p>
                  </a:txBody>
                  <a:tcPr anchor="ctr">
                    <a:lnL w="12700">
                      <a:solidFill>
                        <a:schemeClr val="tx1"/>
                      </a:solidFill>
                    </a:lnL>
                  </a:tcPr>
                </a:tc>
                <a:tc>
                  <a:txBody>
                    <a:bodyPr/>
                    <a:lstStyle/>
                    <a:p>
                      <a:pPr lvl="0" algn="ctr">
                        <a:buNone/>
                      </a:pPr>
                      <a:r>
                        <a:rPr lang="en-US" b="1" dirty="0"/>
                        <a:t>9</a:t>
                      </a:r>
                    </a:p>
                  </a:txBody>
                  <a:tcPr anchor="ctr"/>
                </a:tc>
                <a:tc>
                  <a:txBody>
                    <a:bodyPr/>
                    <a:lstStyle/>
                    <a:p>
                      <a:pPr lvl="0" algn="ctr">
                        <a:buNone/>
                      </a:pPr>
                      <a:r>
                        <a:rPr lang="en-US" b="1" dirty="0"/>
                        <a:t>-</a:t>
                      </a:r>
                    </a:p>
                  </a:txBody>
                  <a:tcPr anchor="ctr"/>
                </a:tc>
                <a:tc>
                  <a:txBody>
                    <a:bodyPr/>
                    <a:lstStyle/>
                    <a:p>
                      <a:pPr lvl="0" algn="ctr">
                        <a:buNone/>
                      </a:pPr>
                      <a:r>
                        <a:rPr lang="en-US" b="1" dirty="0"/>
                        <a:t>9</a:t>
                      </a:r>
                    </a:p>
                  </a:txBody>
                  <a:tcPr anchor="ctr">
                    <a:lnR w="12700">
                      <a:solidFill>
                        <a:schemeClr val="tx1"/>
                      </a:solidFill>
                    </a:lnR>
                  </a:tcPr>
                </a:tc>
                <a:extLst>
                  <a:ext uri="{0D108BD9-81ED-4DB2-BD59-A6C34878D82A}">
                    <a16:rowId xmlns:a16="http://schemas.microsoft.com/office/drawing/2014/main" val="3141726524"/>
                  </a:ext>
                </a:extLst>
              </a:tr>
              <a:tr h="442054">
                <a:tc>
                  <a:txBody>
                    <a:bodyPr/>
                    <a:lstStyle/>
                    <a:p>
                      <a:pPr lvl="0" algn="ctr">
                        <a:buNone/>
                      </a:pPr>
                      <a:r>
                        <a:rPr lang="en-US" sz="1800" b="1" dirty="0">
                          <a:solidFill>
                            <a:schemeClr val="bg2"/>
                          </a:solidFill>
                        </a:rPr>
                        <a:t>EUREST</a:t>
                      </a:r>
                    </a:p>
                  </a:txBody>
                  <a:tcPr anchor="ctr">
                    <a:lnR w="12700">
                      <a:solidFill>
                        <a:schemeClr val="tx1"/>
                      </a:solidFill>
                    </a:lnR>
                    <a:solidFill>
                      <a:schemeClr val="tx2"/>
                    </a:solidFill>
                  </a:tcPr>
                </a:tc>
                <a:tc>
                  <a:txBody>
                    <a:bodyPr/>
                    <a:lstStyle/>
                    <a:p>
                      <a:pPr lvl="0" algn="ctr">
                        <a:buNone/>
                      </a:pPr>
                      <a:r>
                        <a:rPr lang="en-US" sz="1800" b="1" i="0" u="none" strike="noStrike" noProof="0" dirty="0">
                          <a:solidFill>
                            <a:srgbClr val="281656"/>
                          </a:solidFill>
                          <a:latin typeface="Aptos"/>
                        </a:rPr>
                        <a:t>Mandatory - </a:t>
                      </a:r>
                      <a:r>
                        <a:rPr lang="en-US" b="1" dirty="0"/>
                        <a:t>14</a:t>
                      </a:r>
                    </a:p>
                  </a:txBody>
                  <a:tcPr anchor="ctr">
                    <a:lnL w="12700">
                      <a:solidFill>
                        <a:schemeClr val="tx1"/>
                      </a:solidFill>
                    </a:lnL>
                  </a:tcPr>
                </a:tc>
                <a:tc>
                  <a:txBody>
                    <a:bodyPr/>
                    <a:lstStyle/>
                    <a:p>
                      <a:pPr lvl="0" algn="ctr">
                        <a:buNone/>
                      </a:pPr>
                      <a:r>
                        <a:rPr lang="en-US" b="1" dirty="0"/>
                        <a:t>176</a:t>
                      </a:r>
                    </a:p>
                  </a:txBody>
                  <a:tcPr anchor="ctr"/>
                </a:tc>
                <a:tc>
                  <a:txBody>
                    <a:bodyPr/>
                    <a:lstStyle/>
                    <a:p>
                      <a:pPr lvl="0" algn="ctr">
                        <a:buNone/>
                      </a:pPr>
                      <a:r>
                        <a:rPr lang="en-US" b="1" dirty="0"/>
                        <a:t>5</a:t>
                      </a:r>
                    </a:p>
                  </a:txBody>
                  <a:tcPr anchor="ctr"/>
                </a:tc>
                <a:tc>
                  <a:txBody>
                    <a:bodyPr/>
                    <a:lstStyle/>
                    <a:p>
                      <a:pPr lvl="0" algn="ctr">
                        <a:buNone/>
                      </a:pPr>
                      <a:r>
                        <a:rPr lang="en-US" b="1" dirty="0"/>
                        <a:t>195</a:t>
                      </a:r>
                    </a:p>
                  </a:txBody>
                  <a:tcPr anchor="ctr">
                    <a:lnR w="12700">
                      <a:solidFill>
                        <a:schemeClr val="tx1"/>
                      </a:solidFill>
                    </a:lnR>
                  </a:tcPr>
                </a:tc>
                <a:extLst>
                  <a:ext uri="{0D108BD9-81ED-4DB2-BD59-A6C34878D82A}">
                    <a16:rowId xmlns:a16="http://schemas.microsoft.com/office/drawing/2014/main" val="4274184596"/>
                  </a:ext>
                </a:extLst>
              </a:tr>
              <a:tr h="442054">
                <a:tc>
                  <a:txBody>
                    <a:bodyPr/>
                    <a:lstStyle/>
                    <a:p>
                      <a:pPr lvl="0" algn="ctr">
                        <a:buNone/>
                      </a:pPr>
                      <a:r>
                        <a:rPr lang="en-US" sz="1800" b="1" dirty="0">
                          <a:solidFill>
                            <a:schemeClr val="bg2"/>
                          </a:solidFill>
                        </a:rPr>
                        <a:t>FLIK</a:t>
                      </a:r>
                    </a:p>
                  </a:txBody>
                  <a:tcPr anchor="ctr">
                    <a:lnR w="12700">
                      <a:solidFill>
                        <a:schemeClr val="tx1"/>
                      </a:solidFill>
                    </a:lnR>
                    <a:solidFill>
                      <a:schemeClr val="tx2"/>
                    </a:solidFill>
                  </a:tcPr>
                </a:tc>
                <a:tc>
                  <a:txBody>
                    <a:bodyPr/>
                    <a:lstStyle/>
                    <a:p>
                      <a:pPr lvl="0" algn="ctr">
                        <a:buNone/>
                      </a:pPr>
                      <a:r>
                        <a:rPr lang="en-US" b="1" dirty="0"/>
                        <a:t>55</a:t>
                      </a:r>
                    </a:p>
                  </a:txBody>
                  <a:tcPr anchor="ctr">
                    <a:lnL w="12700">
                      <a:solidFill>
                        <a:schemeClr val="tx1"/>
                      </a:solidFill>
                    </a:lnL>
                  </a:tcPr>
                </a:tc>
                <a:tc>
                  <a:txBody>
                    <a:bodyPr/>
                    <a:lstStyle/>
                    <a:p>
                      <a:pPr lvl="0" algn="ctr">
                        <a:buNone/>
                      </a:pPr>
                      <a:r>
                        <a:rPr lang="en-US" b="1" dirty="0"/>
                        <a:t>137</a:t>
                      </a:r>
                    </a:p>
                  </a:txBody>
                  <a:tcPr anchor="ctr"/>
                </a:tc>
                <a:tc>
                  <a:txBody>
                    <a:bodyPr/>
                    <a:lstStyle/>
                    <a:p>
                      <a:pPr lvl="0" algn="ctr">
                        <a:buNone/>
                      </a:pPr>
                      <a:r>
                        <a:rPr lang="en-US" b="1" dirty="0"/>
                        <a:t>5</a:t>
                      </a:r>
                    </a:p>
                  </a:txBody>
                  <a:tcPr anchor="ctr"/>
                </a:tc>
                <a:tc>
                  <a:txBody>
                    <a:bodyPr/>
                    <a:lstStyle/>
                    <a:p>
                      <a:pPr lvl="0" algn="ctr">
                        <a:buNone/>
                      </a:pPr>
                      <a:r>
                        <a:rPr lang="en-US" b="1" dirty="0"/>
                        <a:t>197</a:t>
                      </a:r>
                    </a:p>
                  </a:txBody>
                  <a:tcPr anchor="ctr">
                    <a:lnR w="12700">
                      <a:solidFill>
                        <a:schemeClr val="tx1"/>
                      </a:solidFill>
                    </a:lnR>
                  </a:tcPr>
                </a:tc>
                <a:extLst>
                  <a:ext uri="{0D108BD9-81ED-4DB2-BD59-A6C34878D82A}">
                    <a16:rowId xmlns:a16="http://schemas.microsoft.com/office/drawing/2014/main" val="2943907902"/>
                  </a:ext>
                </a:extLst>
              </a:tr>
              <a:tr h="442054">
                <a:tc>
                  <a:txBody>
                    <a:bodyPr/>
                    <a:lstStyle/>
                    <a:p>
                      <a:pPr lvl="0" algn="ctr">
                        <a:buNone/>
                      </a:pPr>
                      <a:r>
                        <a:rPr lang="en-US" sz="1800" b="1" dirty="0">
                          <a:solidFill>
                            <a:schemeClr val="bg2"/>
                          </a:solidFill>
                        </a:rPr>
                        <a:t>LEVY</a:t>
                      </a:r>
                    </a:p>
                  </a:txBody>
                  <a:tcPr anchor="ctr">
                    <a:lnR w="12700">
                      <a:solidFill>
                        <a:schemeClr val="tx1"/>
                      </a:solidFill>
                    </a:lnR>
                    <a:solidFill>
                      <a:schemeClr val="tx2"/>
                    </a:solidFill>
                  </a:tcPr>
                </a:tc>
                <a:tc>
                  <a:txBody>
                    <a:bodyPr/>
                    <a:lstStyle/>
                    <a:p>
                      <a:pPr lvl="0" algn="ctr">
                        <a:buNone/>
                      </a:pPr>
                      <a:r>
                        <a:rPr lang="en-US" sz="1800" b="1" i="0" u="none" strike="noStrike" noProof="0" dirty="0">
                          <a:solidFill>
                            <a:srgbClr val="281656"/>
                          </a:solidFill>
                          <a:latin typeface="Aptos"/>
                        </a:rPr>
                        <a:t>Mandatory - </a:t>
                      </a:r>
                      <a:r>
                        <a:rPr lang="en-US" b="1" dirty="0"/>
                        <a:t>3</a:t>
                      </a:r>
                    </a:p>
                  </a:txBody>
                  <a:tcPr anchor="ctr">
                    <a:lnL w="12700">
                      <a:solidFill>
                        <a:schemeClr val="tx1"/>
                      </a:solidFill>
                    </a:lnL>
                  </a:tcPr>
                </a:tc>
                <a:tc>
                  <a:txBody>
                    <a:bodyPr/>
                    <a:lstStyle/>
                    <a:p>
                      <a:pPr lvl="0" algn="ctr">
                        <a:buNone/>
                      </a:pPr>
                      <a:r>
                        <a:rPr lang="en-US" b="1" dirty="0"/>
                        <a:t>-</a:t>
                      </a:r>
                    </a:p>
                  </a:txBody>
                  <a:tcPr anchor="ctr"/>
                </a:tc>
                <a:tc>
                  <a:txBody>
                    <a:bodyPr/>
                    <a:lstStyle/>
                    <a:p>
                      <a:pPr lvl="0" algn="ctr">
                        <a:buNone/>
                      </a:pPr>
                      <a:r>
                        <a:rPr lang="en-US" b="1" dirty="0"/>
                        <a:t>1</a:t>
                      </a:r>
                    </a:p>
                  </a:txBody>
                  <a:tcPr anchor="ctr"/>
                </a:tc>
                <a:tc>
                  <a:txBody>
                    <a:bodyPr/>
                    <a:lstStyle/>
                    <a:p>
                      <a:pPr lvl="0" algn="ctr">
                        <a:buNone/>
                      </a:pPr>
                      <a:r>
                        <a:rPr lang="en-US" b="1" dirty="0"/>
                        <a:t>4</a:t>
                      </a:r>
                    </a:p>
                  </a:txBody>
                  <a:tcPr anchor="ctr">
                    <a:lnR w="12700">
                      <a:solidFill>
                        <a:schemeClr val="tx1"/>
                      </a:solidFill>
                    </a:lnR>
                  </a:tcPr>
                </a:tc>
                <a:extLst>
                  <a:ext uri="{0D108BD9-81ED-4DB2-BD59-A6C34878D82A}">
                    <a16:rowId xmlns:a16="http://schemas.microsoft.com/office/drawing/2014/main" val="1824619349"/>
                  </a:ext>
                </a:extLst>
              </a:tr>
              <a:tr h="442054">
                <a:tc>
                  <a:txBody>
                    <a:bodyPr/>
                    <a:lstStyle/>
                    <a:p>
                      <a:pPr algn="ctr"/>
                      <a:r>
                        <a:rPr lang="en-US" sz="1800" b="1" dirty="0">
                          <a:solidFill>
                            <a:schemeClr val="bg2"/>
                          </a:solidFill>
                        </a:rPr>
                        <a:t>MHC</a:t>
                      </a:r>
                    </a:p>
                  </a:txBody>
                  <a:tcPr anchor="ctr">
                    <a:lnR w="12700">
                      <a:solidFill>
                        <a:schemeClr val="tx1"/>
                      </a:solidFill>
                    </a:lnR>
                    <a:solidFill>
                      <a:schemeClr val="tx2"/>
                    </a:solidFill>
                  </a:tcPr>
                </a:tc>
                <a:tc>
                  <a:txBody>
                    <a:bodyPr/>
                    <a:lstStyle/>
                    <a:p>
                      <a:pPr lvl="0" algn="ctr">
                        <a:buNone/>
                      </a:pPr>
                      <a:r>
                        <a:rPr lang="en-US" sz="1800" b="1" i="0" u="none" strike="noStrike" noProof="0" dirty="0">
                          <a:solidFill>
                            <a:srgbClr val="281656"/>
                          </a:solidFill>
                          <a:latin typeface="Aptos"/>
                        </a:rPr>
                        <a:t>Mandatory - </a:t>
                      </a:r>
                      <a:r>
                        <a:rPr lang="en-US" b="1" dirty="0"/>
                        <a:t>48</a:t>
                      </a:r>
                    </a:p>
                  </a:txBody>
                  <a:tcPr anchor="ctr">
                    <a:lnL w="12700">
                      <a:solidFill>
                        <a:schemeClr val="tx1"/>
                      </a:solidFill>
                    </a:lnL>
                  </a:tcPr>
                </a:tc>
                <a:tc>
                  <a:txBody>
                    <a:bodyPr/>
                    <a:lstStyle/>
                    <a:p>
                      <a:pPr lvl="0" algn="ctr">
                        <a:buNone/>
                      </a:pPr>
                      <a:r>
                        <a:rPr lang="en-US" b="1" dirty="0"/>
                        <a:t>55</a:t>
                      </a:r>
                    </a:p>
                  </a:txBody>
                  <a:tcPr anchor="ctr"/>
                </a:tc>
                <a:tc>
                  <a:txBody>
                    <a:bodyPr/>
                    <a:lstStyle/>
                    <a:p>
                      <a:pPr algn="ctr"/>
                      <a:r>
                        <a:rPr lang="en-US" b="1" dirty="0"/>
                        <a:t>37</a:t>
                      </a:r>
                    </a:p>
                  </a:txBody>
                  <a:tcPr anchor="ctr"/>
                </a:tc>
                <a:tc>
                  <a:txBody>
                    <a:bodyPr/>
                    <a:lstStyle/>
                    <a:p>
                      <a:pPr lvl="0" algn="ctr">
                        <a:buNone/>
                      </a:pPr>
                      <a:r>
                        <a:rPr lang="en-US" b="1" dirty="0"/>
                        <a:t>140</a:t>
                      </a:r>
                    </a:p>
                  </a:txBody>
                  <a:tcPr anchor="ctr">
                    <a:lnR w="12700">
                      <a:solidFill>
                        <a:schemeClr val="tx1"/>
                      </a:solidFill>
                    </a:lnR>
                  </a:tcPr>
                </a:tc>
                <a:extLst>
                  <a:ext uri="{0D108BD9-81ED-4DB2-BD59-A6C34878D82A}">
                    <a16:rowId xmlns:a16="http://schemas.microsoft.com/office/drawing/2014/main" val="1146015261"/>
                  </a:ext>
                </a:extLst>
              </a:tr>
              <a:tr h="442054">
                <a:tc>
                  <a:txBody>
                    <a:bodyPr/>
                    <a:lstStyle/>
                    <a:p>
                      <a:pPr lvl="0" algn="ctr">
                        <a:buNone/>
                      </a:pPr>
                      <a:r>
                        <a:rPr lang="en-US" sz="1800" b="1" dirty="0">
                          <a:solidFill>
                            <a:schemeClr val="bg2"/>
                          </a:solidFill>
                        </a:rPr>
                        <a:t>RA</a:t>
                      </a:r>
                    </a:p>
                  </a:txBody>
                  <a:tcPr anchor="ctr">
                    <a:lnR w="12700">
                      <a:solidFill>
                        <a:schemeClr val="tx1"/>
                      </a:solidFill>
                    </a:lnR>
                    <a:solidFill>
                      <a:schemeClr val="tx2"/>
                    </a:solidFill>
                  </a:tcPr>
                </a:tc>
                <a:tc>
                  <a:txBody>
                    <a:bodyPr/>
                    <a:lstStyle/>
                    <a:p>
                      <a:pPr lvl="0" algn="ctr">
                        <a:buNone/>
                      </a:pPr>
                      <a:r>
                        <a:rPr lang="en-US" b="1" dirty="0"/>
                        <a:t>Mandatory - 1</a:t>
                      </a:r>
                    </a:p>
                  </a:txBody>
                  <a:tcPr anchor="ctr">
                    <a:lnL w="12700">
                      <a:solidFill>
                        <a:schemeClr val="tx1"/>
                      </a:solidFill>
                    </a:lnL>
                  </a:tcPr>
                </a:tc>
                <a:tc>
                  <a:txBody>
                    <a:bodyPr/>
                    <a:lstStyle/>
                    <a:p>
                      <a:pPr lvl="0" algn="ctr">
                        <a:buNone/>
                      </a:pPr>
                      <a:r>
                        <a:rPr lang="en-US" b="1" dirty="0"/>
                        <a:t>3</a:t>
                      </a:r>
                    </a:p>
                  </a:txBody>
                  <a:tcPr anchor="ctr"/>
                </a:tc>
                <a:tc>
                  <a:txBody>
                    <a:bodyPr/>
                    <a:lstStyle/>
                    <a:p>
                      <a:pPr lvl="0" algn="ctr">
                        <a:buNone/>
                      </a:pPr>
                      <a:r>
                        <a:rPr lang="en-US" b="1" dirty="0"/>
                        <a:t>-</a:t>
                      </a:r>
                    </a:p>
                  </a:txBody>
                  <a:tcPr anchor="ctr"/>
                </a:tc>
                <a:tc>
                  <a:txBody>
                    <a:bodyPr/>
                    <a:lstStyle/>
                    <a:p>
                      <a:pPr lvl="0" algn="ctr">
                        <a:buNone/>
                      </a:pPr>
                      <a:r>
                        <a:rPr lang="en-US" b="1" dirty="0"/>
                        <a:t>4</a:t>
                      </a:r>
                    </a:p>
                  </a:txBody>
                  <a:tcPr anchor="ctr">
                    <a:lnR w="12700">
                      <a:solidFill>
                        <a:schemeClr val="tx1"/>
                      </a:solidFill>
                    </a:lnR>
                  </a:tcPr>
                </a:tc>
                <a:extLst>
                  <a:ext uri="{0D108BD9-81ED-4DB2-BD59-A6C34878D82A}">
                    <a16:rowId xmlns:a16="http://schemas.microsoft.com/office/drawing/2014/main" val="3534746852"/>
                  </a:ext>
                </a:extLst>
              </a:tr>
              <a:tr h="526255">
                <a:tc>
                  <a:txBody>
                    <a:bodyPr/>
                    <a:lstStyle/>
                    <a:p>
                      <a:pPr lvl="0" algn="ctr">
                        <a:buNone/>
                      </a:pPr>
                      <a:r>
                        <a:rPr lang="en-US" sz="1800" b="1" dirty="0">
                          <a:solidFill>
                            <a:schemeClr val="bg2"/>
                          </a:solidFill>
                        </a:rPr>
                        <a:t>TOUCHPOINT</a:t>
                      </a:r>
                    </a:p>
                  </a:txBody>
                  <a:tcPr anchor="ctr">
                    <a:lnR w="12700">
                      <a:solidFill>
                        <a:schemeClr val="tx1"/>
                      </a:solidFill>
                    </a:lnR>
                    <a:solidFill>
                      <a:schemeClr val="tx2"/>
                    </a:solidFill>
                  </a:tcPr>
                </a:tc>
                <a:tc>
                  <a:txBody>
                    <a:bodyPr/>
                    <a:lstStyle/>
                    <a:p>
                      <a:pPr lvl="0" algn="ctr">
                        <a:buNone/>
                      </a:pPr>
                      <a:r>
                        <a:rPr lang="en-US" b="1" dirty="0"/>
                        <a:t>21</a:t>
                      </a:r>
                    </a:p>
                  </a:txBody>
                  <a:tcPr anchor="ctr">
                    <a:lnL w="12700">
                      <a:solidFill>
                        <a:schemeClr val="tx1"/>
                      </a:solidFill>
                    </a:lnL>
                    <a:lnB w="12700">
                      <a:solidFill>
                        <a:schemeClr val="tx1"/>
                      </a:solidFill>
                    </a:lnB>
                  </a:tcPr>
                </a:tc>
                <a:tc>
                  <a:txBody>
                    <a:bodyPr/>
                    <a:lstStyle/>
                    <a:p>
                      <a:pPr lvl="0" algn="ctr">
                        <a:buNone/>
                      </a:pPr>
                      <a:r>
                        <a:rPr lang="en-US" b="1" dirty="0"/>
                        <a:t>24</a:t>
                      </a:r>
                    </a:p>
                  </a:txBody>
                  <a:tcPr anchor="ctr">
                    <a:lnB w="12700">
                      <a:solidFill>
                        <a:schemeClr val="tx1"/>
                      </a:solidFill>
                    </a:lnB>
                  </a:tcPr>
                </a:tc>
                <a:tc>
                  <a:txBody>
                    <a:bodyPr/>
                    <a:lstStyle/>
                    <a:p>
                      <a:pPr lvl="0" algn="ctr">
                        <a:buNone/>
                      </a:pPr>
                      <a:r>
                        <a:rPr lang="en-US" b="1" dirty="0"/>
                        <a:t>17</a:t>
                      </a:r>
                    </a:p>
                  </a:txBody>
                  <a:tcPr anchor="ctr">
                    <a:lnB w="12700">
                      <a:solidFill>
                        <a:schemeClr val="tx1"/>
                      </a:solidFill>
                    </a:lnB>
                  </a:tcPr>
                </a:tc>
                <a:tc>
                  <a:txBody>
                    <a:bodyPr/>
                    <a:lstStyle/>
                    <a:p>
                      <a:pPr lvl="0" algn="ctr">
                        <a:buNone/>
                      </a:pPr>
                      <a:r>
                        <a:rPr lang="en-US" b="1" dirty="0"/>
                        <a:t>62</a:t>
                      </a:r>
                    </a:p>
                  </a:txBody>
                  <a:tcPr anchor="ctr">
                    <a:lnR w="12700">
                      <a:solidFill>
                        <a:schemeClr val="tx1"/>
                      </a:solidFill>
                    </a:lnR>
                    <a:lnB w="12700">
                      <a:solidFill>
                        <a:schemeClr val="tx1"/>
                      </a:solidFill>
                    </a:lnB>
                  </a:tcPr>
                </a:tc>
                <a:extLst>
                  <a:ext uri="{0D108BD9-81ED-4DB2-BD59-A6C34878D82A}">
                    <a16:rowId xmlns:a16="http://schemas.microsoft.com/office/drawing/2014/main" val="626354978"/>
                  </a:ext>
                </a:extLst>
              </a:tr>
            </a:tbl>
          </a:graphicData>
        </a:graphic>
      </p:graphicFrame>
      <p:sp>
        <p:nvSpPr>
          <p:cNvPr id="7" name="Text Placeholder 4">
            <a:extLst>
              <a:ext uri="{FF2B5EF4-FFF2-40B4-BE49-F238E27FC236}">
                <a16:creationId xmlns:a16="http://schemas.microsoft.com/office/drawing/2014/main" id="{1CE6DBD7-2178-4514-BF20-744893064EBD}"/>
              </a:ext>
            </a:extLst>
          </p:cNvPr>
          <p:cNvSpPr txBox="1">
            <a:spLocks/>
          </p:cNvSpPr>
          <p:nvPr/>
        </p:nvSpPr>
        <p:spPr>
          <a:xfrm>
            <a:off x="5359766" y="1047628"/>
            <a:ext cx="1879600" cy="315514"/>
          </a:xfrm>
          <a:prstGeom prst="rect">
            <a:avLst/>
          </a:prstGeom>
          <a:solidFill>
            <a:schemeClr val="accent4">
              <a:lumMod val="20000"/>
              <a:lumOff val="80000"/>
            </a:schemeClr>
          </a:solidFill>
        </p:spPr>
        <p:txBody>
          <a:bodyPr lIns="91440" tIns="45720" rIns="91440" bIns="45720" anchor="t"/>
          <a:lstStyle>
            <a:lvl1pPr marL="0" indent="0" algn="l" defTabSz="914217" rtl="0" eaLnBrk="1" latinLnBrk="0" hangingPunct="1">
              <a:lnSpc>
                <a:spcPct val="90000"/>
              </a:lnSpc>
              <a:spcBef>
                <a:spcPts val="1000"/>
              </a:spcBef>
              <a:buFont typeface="Arial" panose="020B0604020202020204" pitchFamily="34" charset="0"/>
              <a:buNone/>
              <a:defRPr sz="1800" b="1" kern="1200">
                <a:solidFill>
                  <a:srgbClr val="281656"/>
                </a:solidFill>
                <a:latin typeface="Aptos" panose="020B0004020202020204" pitchFamily="34" charset="0"/>
                <a:ea typeface="+mn-ea"/>
                <a:cs typeface="+mn-cs"/>
              </a:defRPr>
            </a:lvl1pPr>
            <a:lvl2pPr marL="742859"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2pPr>
            <a:lvl3pPr marL="1199967"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3pPr>
            <a:lvl4pPr marL="1657076"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4pPr>
            <a:lvl5pPr marL="2114185"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atin typeface="Aptos"/>
              </a:rPr>
              <a:t>Hospitality 101</a:t>
            </a:r>
            <a:endParaRPr lang="en-US"/>
          </a:p>
        </p:txBody>
      </p:sp>
      <p:sp>
        <p:nvSpPr>
          <p:cNvPr id="8" name="Text Placeholder 4">
            <a:extLst>
              <a:ext uri="{FF2B5EF4-FFF2-40B4-BE49-F238E27FC236}">
                <a16:creationId xmlns:a16="http://schemas.microsoft.com/office/drawing/2014/main" id="{FAB1C020-65AC-CF49-2B64-B5AC0AFD2378}"/>
              </a:ext>
            </a:extLst>
          </p:cNvPr>
          <p:cNvSpPr txBox="1">
            <a:spLocks/>
          </p:cNvSpPr>
          <p:nvPr/>
        </p:nvSpPr>
        <p:spPr>
          <a:xfrm>
            <a:off x="3217572" y="1047628"/>
            <a:ext cx="1879600" cy="315514"/>
          </a:xfrm>
          <a:prstGeom prst="rect">
            <a:avLst/>
          </a:prstGeom>
          <a:solidFill>
            <a:schemeClr val="accent1">
              <a:lumMod val="20000"/>
              <a:lumOff val="80000"/>
            </a:schemeClr>
          </a:solidFill>
        </p:spPr>
        <p:txBody>
          <a:bodyPr lIns="91440" tIns="45720" rIns="91440" bIns="45720" anchor="t"/>
          <a:lstStyle>
            <a:lvl1pPr marL="0" indent="0" algn="l" defTabSz="914217" rtl="0" eaLnBrk="1" latinLnBrk="0" hangingPunct="1">
              <a:lnSpc>
                <a:spcPct val="90000"/>
              </a:lnSpc>
              <a:spcBef>
                <a:spcPts val="1000"/>
              </a:spcBef>
              <a:buFont typeface="Arial" panose="020B0604020202020204" pitchFamily="34" charset="0"/>
              <a:buNone/>
              <a:defRPr sz="1800" b="1" kern="1200">
                <a:solidFill>
                  <a:srgbClr val="281656"/>
                </a:solidFill>
                <a:latin typeface="Aptos" panose="020B0004020202020204" pitchFamily="34" charset="0"/>
                <a:ea typeface="+mn-ea"/>
                <a:cs typeface="+mn-cs"/>
              </a:defRPr>
            </a:lvl1pPr>
            <a:lvl2pPr marL="742859"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2pPr>
            <a:lvl3pPr marL="1199967"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3pPr>
            <a:lvl4pPr marL="1657076"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4pPr>
            <a:lvl5pPr marL="2114185"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atin typeface="Aptos"/>
              </a:rPr>
              <a:t>Drink it Up</a:t>
            </a:r>
            <a:endParaRPr lang="en-US"/>
          </a:p>
        </p:txBody>
      </p:sp>
      <p:sp>
        <p:nvSpPr>
          <p:cNvPr id="9" name="Text Placeholder 4">
            <a:extLst>
              <a:ext uri="{FF2B5EF4-FFF2-40B4-BE49-F238E27FC236}">
                <a16:creationId xmlns:a16="http://schemas.microsoft.com/office/drawing/2014/main" id="{73C53954-D11A-25F6-4150-1BBFF64A3505}"/>
              </a:ext>
            </a:extLst>
          </p:cNvPr>
          <p:cNvSpPr txBox="1">
            <a:spLocks/>
          </p:cNvSpPr>
          <p:nvPr/>
        </p:nvSpPr>
        <p:spPr>
          <a:xfrm>
            <a:off x="7583651" y="1057524"/>
            <a:ext cx="1879600" cy="315514"/>
          </a:xfrm>
          <a:prstGeom prst="rect">
            <a:avLst/>
          </a:prstGeom>
          <a:solidFill>
            <a:schemeClr val="accent3">
              <a:lumMod val="20000"/>
              <a:lumOff val="80000"/>
            </a:schemeClr>
          </a:solidFill>
        </p:spPr>
        <p:txBody>
          <a:bodyPr lIns="91440" tIns="45720" rIns="91440" bIns="45720" anchor="t"/>
          <a:lstStyle>
            <a:lvl1pPr marL="0" indent="0" algn="l" defTabSz="914217" rtl="0" eaLnBrk="1" latinLnBrk="0" hangingPunct="1">
              <a:lnSpc>
                <a:spcPct val="90000"/>
              </a:lnSpc>
              <a:spcBef>
                <a:spcPts val="1000"/>
              </a:spcBef>
              <a:buFont typeface="Arial" panose="020B0604020202020204" pitchFamily="34" charset="0"/>
              <a:buNone/>
              <a:defRPr sz="1800" b="1" kern="1200">
                <a:solidFill>
                  <a:srgbClr val="281656"/>
                </a:solidFill>
                <a:latin typeface="Aptos" panose="020B0004020202020204" pitchFamily="34" charset="0"/>
                <a:ea typeface="+mn-ea"/>
                <a:cs typeface="+mn-cs"/>
              </a:defRPr>
            </a:lvl1pPr>
            <a:lvl2pPr marL="742859"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2pPr>
            <a:lvl3pPr marL="1199967"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3pPr>
            <a:lvl4pPr marL="1657076"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4pPr>
            <a:lvl5pPr marL="2114185"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atin typeface="Aptos"/>
              </a:rPr>
              <a:t>RC 2.0</a:t>
            </a:r>
            <a:endParaRPr lang="en-US"/>
          </a:p>
        </p:txBody>
      </p:sp>
      <p:sp>
        <p:nvSpPr>
          <p:cNvPr id="10" name="Text Placeholder 4">
            <a:extLst>
              <a:ext uri="{FF2B5EF4-FFF2-40B4-BE49-F238E27FC236}">
                <a16:creationId xmlns:a16="http://schemas.microsoft.com/office/drawing/2014/main" id="{847B2BD5-E504-EBEF-F4C0-F6447C431B54}"/>
              </a:ext>
            </a:extLst>
          </p:cNvPr>
          <p:cNvSpPr txBox="1">
            <a:spLocks/>
          </p:cNvSpPr>
          <p:nvPr/>
        </p:nvSpPr>
        <p:spPr>
          <a:xfrm>
            <a:off x="10014443" y="1057522"/>
            <a:ext cx="1442266" cy="307659"/>
          </a:xfrm>
          <a:prstGeom prst="rect">
            <a:avLst/>
          </a:prstGeom>
          <a:solidFill>
            <a:schemeClr val="accent2">
              <a:lumMod val="20000"/>
              <a:lumOff val="80000"/>
            </a:schemeClr>
          </a:solidFill>
        </p:spPr>
        <p:txBody>
          <a:bodyPr lIns="91440" tIns="45720" rIns="91440" bIns="45720" anchor="t"/>
          <a:lstStyle>
            <a:lvl1pPr marL="0" indent="0" algn="l" defTabSz="914217" rtl="0" eaLnBrk="1" latinLnBrk="0" hangingPunct="1">
              <a:lnSpc>
                <a:spcPct val="90000"/>
              </a:lnSpc>
              <a:spcBef>
                <a:spcPts val="1000"/>
              </a:spcBef>
              <a:buFont typeface="Arial" panose="020B0604020202020204" pitchFamily="34" charset="0"/>
              <a:buNone/>
              <a:defRPr sz="1800" b="1" kern="1200">
                <a:solidFill>
                  <a:srgbClr val="281656"/>
                </a:solidFill>
                <a:latin typeface="Aptos" panose="020B0004020202020204" pitchFamily="34" charset="0"/>
                <a:ea typeface="+mn-ea"/>
                <a:cs typeface="+mn-cs"/>
              </a:defRPr>
            </a:lvl1pPr>
            <a:lvl2pPr marL="742859"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2pPr>
            <a:lvl3pPr marL="1199967"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3pPr>
            <a:lvl4pPr marL="1657076"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4pPr>
            <a:lvl5pPr marL="2114185" indent="-285750" algn="l" defTabSz="914217" rtl="0" eaLnBrk="1" latinLnBrk="0" hangingPunct="1">
              <a:lnSpc>
                <a:spcPct val="90000"/>
              </a:lnSpc>
              <a:spcBef>
                <a:spcPts val="500"/>
              </a:spcBef>
              <a:buFont typeface="Arial" panose="020B0604020202020204" pitchFamily="34" charset="0"/>
              <a:buChar char="•"/>
              <a:defRPr sz="1800" kern="1200">
                <a:solidFill>
                  <a:srgbClr val="281656"/>
                </a:solidFill>
                <a:latin typeface="Aptos" panose="020B0004020202020204" pitchFamily="34" charset="0"/>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atin typeface="Aptos"/>
              </a:rPr>
              <a:t>FY25 YTD</a:t>
            </a:r>
            <a:endParaRPr lang="en-US"/>
          </a:p>
        </p:txBody>
      </p:sp>
      <p:sp>
        <p:nvSpPr>
          <p:cNvPr id="6" name="TextBox 5">
            <a:extLst>
              <a:ext uri="{FF2B5EF4-FFF2-40B4-BE49-F238E27FC236}">
                <a16:creationId xmlns:a16="http://schemas.microsoft.com/office/drawing/2014/main" id="{7D7001C7-91BC-CE00-BBAF-ED580A3276CA}"/>
              </a:ext>
            </a:extLst>
          </p:cNvPr>
          <p:cNvSpPr txBox="1"/>
          <p:nvPr/>
        </p:nvSpPr>
        <p:spPr>
          <a:xfrm>
            <a:off x="251732" y="6119131"/>
            <a:ext cx="36576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dirty="0"/>
              <a:t>*Updated monthly</a:t>
            </a:r>
          </a:p>
        </p:txBody>
      </p:sp>
    </p:spTree>
    <p:extLst>
      <p:ext uri="{BB962C8B-B14F-4D97-AF65-F5344CB8AC3E}">
        <p14:creationId xmlns:p14="http://schemas.microsoft.com/office/powerpoint/2010/main" val="1516527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B61CF-1115-7E66-4DCC-CF6CB64D6ED9}"/>
            </a:ext>
          </a:extLst>
        </p:cNvPr>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726E2390-7C8B-556F-4B1A-16F5F04DCA93}"/>
              </a:ext>
            </a:extLst>
          </p:cNvPr>
          <p:cNvGraphicFramePr>
            <a:graphicFrameLocks noGrp="1"/>
          </p:cNvGraphicFramePr>
          <p:nvPr>
            <p:extLst>
              <p:ext uri="{D42A27DB-BD31-4B8C-83A1-F6EECF244321}">
                <p14:modId xmlns:p14="http://schemas.microsoft.com/office/powerpoint/2010/main" val="2298174295"/>
              </p:ext>
            </p:extLst>
          </p:nvPr>
        </p:nvGraphicFramePr>
        <p:xfrm>
          <a:off x="3780430" y="1482271"/>
          <a:ext cx="6124983" cy="4541520"/>
        </p:xfrm>
        <a:graphic>
          <a:graphicData uri="http://schemas.openxmlformats.org/drawingml/2006/table">
            <a:tbl>
              <a:tblPr firstRow="1" bandRow="1">
                <a:tableStyleId>{5940675A-B579-460E-94D1-54222C63F5DA}</a:tableStyleId>
              </a:tblPr>
              <a:tblGrid>
                <a:gridCol w="3012830">
                  <a:extLst>
                    <a:ext uri="{9D8B030D-6E8A-4147-A177-3AD203B41FA5}">
                      <a16:colId xmlns:a16="http://schemas.microsoft.com/office/drawing/2014/main" val="2572459362"/>
                    </a:ext>
                  </a:extLst>
                </a:gridCol>
                <a:gridCol w="3112153">
                  <a:extLst>
                    <a:ext uri="{9D8B030D-6E8A-4147-A177-3AD203B41FA5}">
                      <a16:colId xmlns:a16="http://schemas.microsoft.com/office/drawing/2014/main" val="1066706750"/>
                    </a:ext>
                  </a:extLst>
                </a:gridCol>
              </a:tblGrid>
              <a:tr h="402795">
                <a:tc>
                  <a:txBody>
                    <a:bodyPr/>
                    <a:lstStyle/>
                    <a:p>
                      <a:endParaRPr lang="en-US"/>
                    </a:p>
                    <a:p>
                      <a:endParaRPr lang="en-US"/>
                    </a:p>
                    <a:p>
                      <a:endParaRPr lang="en-US"/>
                    </a:p>
                    <a:p>
                      <a:endParaRPr lang="en-US"/>
                    </a:p>
                  </a:txBody>
                  <a:tcPr>
                    <a:lnL w="12700">
                      <a:solidFill>
                        <a:schemeClr val="tx1"/>
                      </a:solidFill>
                    </a:lnL>
                    <a:lnR w="12700">
                      <a:solidFill>
                        <a:schemeClr val="tx1"/>
                      </a:solidFill>
                    </a:lnR>
                    <a:lnT w="0">
                      <a:noFill/>
                    </a:lnT>
                    <a:lnB w="0">
                      <a:noFill/>
                    </a:lnB>
                  </a:tcPr>
                </a:tc>
                <a:tc>
                  <a:txBody>
                    <a:bodyPr/>
                    <a:lstStyle/>
                    <a:p>
                      <a:endParaRPr lang="en-US"/>
                    </a:p>
                  </a:txBody>
                  <a:tcPr>
                    <a:lnL w="12700">
                      <a:solidFill>
                        <a:schemeClr val="tx1"/>
                      </a:solidFill>
                    </a:lnL>
                    <a:lnR w="12700">
                      <a:solidFill>
                        <a:schemeClr val="tx1"/>
                      </a:solidFill>
                    </a:lnR>
                    <a:lnT w="0">
                      <a:noFill/>
                    </a:lnT>
                    <a:lnB w="0">
                      <a:noFill/>
                    </a:lnB>
                  </a:tcPr>
                </a:tc>
                <a:extLst>
                  <a:ext uri="{0D108BD9-81ED-4DB2-BD59-A6C34878D82A}">
                    <a16:rowId xmlns:a16="http://schemas.microsoft.com/office/drawing/2014/main" val="934306848"/>
                  </a:ext>
                </a:extLst>
              </a:tr>
              <a:tr h="370840">
                <a:tc>
                  <a:txBody>
                    <a:bodyPr/>
                    <a:lstStyle/>
                    <a:p>
                      <a:pPr algn="ctr" defTabSz="914400">
                        <a:defRPr/>
                      </a:pPr>
                      <a:endParaRPr lang="en-US" sz="1600">
                        <a:solidFill>
                          <a:srgbClr val="281656"/>
                        </a:solidFill>
                        <a:latin typeface="+mn-lt"/>
                      </a:endParaRPr>
                    </a:p>
                    <a:p>
                      <a:pPr algn="ctr" defTabSz="914400">
                        <a:defRPr/>
                      </a:pPr>
                      <a:r>
                        <a:rPr kumimoji="0" lang="en-US" sz="2000" b="1" i="0" u="none" strike="noStrike" kern="1200" cap="none" spc="0" normalizeH="0" baseline="0" noProof="0">
                          <a:ln>
                            <a:noFill/>
                          </a:ln>
                          <a:solidFill>
                            <a:srgbClr val="281656"/>
                          </a:solidFill>
                          <a:effectLst/>
                          <a:uLnTx/>
                          <a:uFillTx/>
                          <a:latin typeface="+mn-lt"/>
                          <a:cs typeface="Arial"/>
                        </a:rPr>
                        <a:t>Total B&amp;I = </a:t>
                      </a:r>
                      <a:r>
                        <a:rPr lang="en-US" sz="2000" b="1" i="0" u="none" strike="noStrike" kern="1200" cap="none" spc="0" normalizeH="0" baseline="0" noProof="0">
                          <a:ln>
                            <a:noFill/>
                          </a:ln>
                          <a:solidFill>
                            <a:srgbClr val="281656"/>
                          </a:solidFill>
                          <a:effectLst/>
                          <a:uLnTx/>
                          <a:uFillTx/>
                          <a:latin typeface="+mn-lt"/>
                          <a:cs typeface="Arial"/>
                        </a:rPr>
                        <a:t>70</a:t>
                      </a:r>
                    </a:p>
                  </a:txBody>
                  <a:tcPr>
                    <a:lnL w="12700">
                      <a:solidFill>
                        <a:schemeClr val="tx1"/>
                      </a:solidFill>
                    </a:lnL>
                    <a:lnR w="12700">
                      <a:solidFill>
                        <a:schemeClr val="tx1"/>
                      </a:solidFill>
                    </a:lnR>
                    <a:lnT w="0">
                      <a:noFill/>
                    </a:lnT>
                    <a:lnB w="0">
                      <a:noFill/>
                    </a:lnB>
                  </a:tcPr>
                </a:tc>
                <a:tc>
                  <a:txBody>
                    <a:bodyPr/>
                    <a:lstStyle/>
                    <a:p>
                      <a:pPr algn="ctr" defTabSz="914400">
                        <a:defRPr/>
                      </a:pPr>
                      <a:endParaRPr lang="en-US" sz="1600">
                        <a:solidFill>
                          <a:srgbClr val="281656"/>
                        </a:solidFill>
                        <a:latin typeface="+mn-lt"/>
                        <a:cs typeface="Arial"/>
                      </a:endParaRPr>
                    </a:p>
                    <a:p>
                      <a:pPr algn="ctr" defTabSz="914400">
                        <a:defRPr/>
                      </a:pPr>
                      <a:r>
                        <a:rPr kumimoji="0" lang="en-US" sz="2000" b="1" i="0" u="none" strike="noStrike" kern="1200" cap="none" spc="0" normalizeH="0" baseline="0" noProof="0">
                          <a:ln>
                            <a:noFill/>
                          </a:ln>
                          <a:solidFill>
                            <a:srgbClr val="281656"/>
                          </a:solidFill>
                          <a:effectLst/>
                          <a:uLnTx/>
                          <a:uFillTx/>
                          <a:latin typeface="+mn-lt"/>
                          <a:cs typeface="Arial"/>
                        </a:rPr>
                        <a:t>Total B&amp;I = </a:t>
                      </a:r>
                      <a:r>
                        <a:rPr lang="en-US" sz="2000" b="1" i="0" u="none" strike="noStrike" kern="1200" cap="none" spc="0" normalizeH="0" baseline="0" noProof="0">
                          <a:ln>
                            <a:noFill/>
                          </a:ln>
                          <a:solidFill>
                            <a:srgbClr val="281656"/>
                          </a:solidFill>
                          <a:effectLst/>
                          <a:uLnTx/>
                          <a:uFillTx/>
                          <a:latin typeface="+mn-lt"/>
                          <a:cs typeface="Arial"/>
                        </a:rPr>
                        <a:t>10</a:t>
                      </a:r>
                    </a:p>
                  </a:txBody>
                  <a:tcPr>
                    <a:lnL w="12700">
                      <a:solidFill>
                        <a:schemeClr val="tx1"/>
                      </a:solidFill>
                    </a:lnL>
                    <a:lnR w="12700">
                      <a:solidFill>
                        <a:schemeClr val="tx1"/>
                      </a:solidFill>
                    </a:lnR>
                    <a:lnT w="0">
                      <a:noFill/>
                    </a:lnT>
                    <a:lnB w="0">
                      <a:noFill/>
                    </a:lnB>
                  </a:tcPr>
                </a:tc>
                <a:extLst>
                  <a:ext uri="{0D108BD9-81ED-4DB2-BD59-A6C34878D82A}">
                    <a16:rowId xmlns:a16="http://schemas.microsoft.com/office/drawing/2014/main" val="2633054484"/>
                  </a:ext>
                </a:extLst>
              </a:tr>
              <a:tr h="370840">
                <a:tc>
                  <a:txBody>
                    <a:bodyPr/>
                    <a:lstStyle/>
                    <a:p>
                      <a:pPr algn="ctr"/>
                      <a:endParaRPr lang="en-US"/>
                    </a:p>
                    <a:p>
                      <a:pPr algn="ctr"/>
                      <a:r>
                        <a:rPr lang="en-US" sz="2400" b="1"/>
                        <a:t>+4% </a:t>
                      </a:r>
                      <a:r>
                        <a:rPr lang="en-US" sz="1600"/>
                        <a:t>UNITS SOLD</a:t>
                      </a:r>
                      <a:endParaRPr lang="en-US"/>
                    </a:p>
                    <a:p>
                      <a:pPr algn="ctr"/>
                      <a:r>
                        <a:rPr lang="en-US" sz="1200" i="1"/>
                        <a:t>(pre vs. post training, where at least one manager completed Drink it Up!) </a:t>
                      </a:r>
                    </a:p>
                  </a:txBody>
                  <a:tcPr>
                    <a:lnL w="12700">
                      <a:solidFill>
                        <a:schemeClr val="tx1"/>
                      </a:solidFill>
                    </a:lnL>
                    <a:lnR w="12700">
                      <a:solidFill>
                        <a:schemeClr val="tx1"/>
                      </a:solidFill>
                    </a:lnR>
                    <a:lnT w="0">
                      <a:noFill/>
                    </a:lnT>
                    <a:lnB w="0">
                      <a:noFill/>
                    </a:lnB>
                  </a:tcPr>
                </a:tc>
                <a:tc>
                  <a:txBody>
                    <a:bodyPr/>
                    <a:lstStyle/>
                    <a:p>
                      <a:pPr algn="ctr"/>
                      <a:endParaRPr lang="en-US"/>
                    </a:p>
                    <a:p>
                      <a:pPr algn="ctr"/>
                      <a:r>
                        <a:rPr lang="en-US" sz="2400" b="1"/>
                        <a:t>+12% </a:t>
                      </a:r>
                      <a:r>
                        <a:rPr lang="en-US" sz="1600"/>
                        <a:t>Sales</a:t>
                      </a:r>
                      <a:endParaRPr lang="en-US"/>
                    </a:p>
                    <a:p>
                      <a:pPr algn="ctr"/>
                      <a:r>
                        <a:rPr lang="en-US" sz="2400" b="1"/>
                        <a:t>+9% </a:t>
                      </a:r>
                      <a:r>
                        <a:rPr lang="en-US" sz="1600"/>
                        <a:t>Check Average</a:t>
                      </a:r>
                      <a:endParaRPr lang="en-US"/>
                    </a:p>
                    <a:p>
                      <a:pPr algn="ctr"/>
                      <a:r>
                        <a:rPr lang="en-US" sz="1200" i="1"/>
                        <a:t>(average graduate results)</a:t>
                      </a:r>
                      <a:endParaRPr lang="en-US"/>
                    </a:p>
                  </a:txBody>
                  <a:tcPr>
                    <a:lnL w="12700">
                      <a:solidFill>
                        <a:schemeClr val="tx1"/>
                      </a:solidFill>
                    </a:lnL>
                    <a:lnR w="12700">
                      <a:solidFill>
                        <a:schemeClr val="tx1"/>
                      </a:solidFill>
                    </a:lnR>
                    <a:lnT w="0">
                      <a:noFill/>
                    </a:lnT>
                    <a:lnB w="0">
                      <a:noFill/>
                    </a:lnB>
                  </a:tcPr>
                </a:tc>
                <a:extLst>
                  <a:ext uri="{0D108BD9-81ED-4DB2-BD59-A6C34878D82A}">
                    <a16:rowId xmlns:a16="http://schemas.microsoft.com/office/drawing/2014/main" val="674426411"/>
                  </a:ext>
                </a:extLst>
              </a:tr>
              <a:tr h="307231">
                <a:tc>
                  <a:txBody>
                    <a:bodyPr/>
                    <a:lstStyle/>
                    <a:p>
                      <a:pPr marL="0" marR="0" lvl="0" indent="0" algn="l" rtl="0" eaLnBrk="1" fontAlgn="auto" latinLnBrk="0" hangingPunct="1">
                        <a:lnSpc>
                          <a:spcPct val="100000"/>
                        </a:lnSpc>
                        <a:spcBef>
                          <a:spcPts val="0"/>
                        </a:spcBef>
                        <a:spcAft>
                          <a:spcPts val="0"/>
                        </a:spcAft>
                        <a:buClrTx/>
                        <a:buSzTx/>
                        <a:buFontTx/>
                        <a:buNone/>
                      </a:pPr>
                      <a:endParaRPr lang="en-US" sz="1400" kern="1200">
                        <a:solidFill>
                          <a:schemeClr val="tx1"/>
                        </a:solidFill>
                        <a:effectLst/>
                        <a:latin typeface="+mn-lt"/>
                        <a:ea typeface="+mn-ea"/>
                        <a:cs typeface="+mn-cs"/>
                      </a:endParaRPr>
                    </a:p>
                    <a:p>
                      <a:pPr marL="0" marR="0" lvl="0" indent="0" algn="l" defTabSz="914217">
                        <a:lnSpc>
                          <a:spcPct val="100000"/>
                        </a:lnSpc>
                        <a:spcBef>
                          <a:spcPts val="0"/>
                        </a:spcBef>
                        <a:spcAft>
                          <a:spcPts val="0"/>
                        </a:spcAft>
                        <a:buClrTx/>
                        <a:buSzTx/>
                        <a:buFontTx/>
                        <a:buNone/>
                        <a:tabLst/>
                        <a:defRPr/>
                      </a:pPr>
                      <a:r>
                        <a:rPr lang="en-US" sz="1400" kern="1200">
                          <a:solidFill>
                            <a:schemeClr val="tx1"/>
                          </a:solidFill>
                          <a:effectLst/>
                          <a:latin typeface="+mn-lt"/>
                          <a:ea typeface="+mn-ea"/>
                          <a:cs typeface="+mn-cs"/>
                        </a:rPr>
                        <a:t>“It’s fantastic to see it available in both English and Spanish, and I appreciate the alignment with the new beverage toolkit.” </a:t>
                      </a:r>
                    </a:p>
                    <a:p>
                      <a:endParaRPr lang="en-US"/>
                    </a:p>
                  </a:txBody>
                  <a:tcPr>
                    <a:lnL w="12700">
                      <a:solidFill>
                        <a:schemeClr val="tx1"/>
                      </a:solidFill>
                    </a:lnL>
                    <a:lnR w="12700">
                      <a:solidFill>
                        <a:schemeClr val="tx1"/>
                      </a:solidFill>
                    </a:lnR>
                    <a:lnT w="0">
                      <a:noFill/>
                    </a:lnT>
                    <a:lnB w="0">
                      <a:noFill/>
                    </a:lnB>
                    <a:pattFill prst="pct5">
                      <a:fgClr>
                        <a:schemeClr val="accent1">
                          <a:lumMod val="60000"/>
                          <a:lumOff val="40000"/>
                        </a:schemeClr>
                      </a:fgClr>
                      <a:bgClr>
                        <a:schemeClr val="accent1">
                          <a:lumMod val="20000"/>
                          <a:lumOff val="80000"/>
                        </a:schemeClr>
                      </a:bgClr>
                    </a:pattFill>
                  </a:tcPr>
                </a:tc>
                <a:tc>
                  <a:txBody>
                    <a:bodyPr/>
                    <a:lstStyle/>
                    <a:p>
                      <a:endParaRPr lang="en-US" sz="1400" i="0" kern="1200">
                        <a:solidFill>
                          <a:schemeClr val="tx1"/>
                        </a:solidFill>
                        <a:effectLst/>
                        <a:latin typeface="+mn-lt"/>
                        <a:ea typeface="Calibri"/>
                        <a:cs typeface="+mn-cs"/>
                      </a:endParaRPr>
                    </a:p>
                    <a:p>
                      <a:pPr lvl="0">
                        <a:buNone/>
                      </a:pPr>
                      <a:r>
                        <a:rPr lang="en-US" sz="1400" i="0" kern="1200">
                          <a:solidFill>
                            <a:schemeClr val="tx1"/>
                          </a:solidFill>
                          <a:effectLst/>
                          <a:latin typeface="+mn-lt"/>
                          <a:ea typeface="Calibri"/>
                          <a:cs typeface="+mn-cs"/>
                        </a:rPr>
                        <a:t>“This was such a great course! I thoroughly enjoyed it. There was so much useful information that I haven’t seen in other (courses).”</a:t>
                      </a:r>
                      <a:endParaRPr lang="en-US">
                        <a:ea typeface="Calibri"/>
                      </a:endParaRPr>
                    </a:p>
                  </a:txBody>
                  <a:tcPr>
                    <a:lnL w="12700">
                      <a:solidFill>
                        <a:schemeClr val="tx1"/>
                      </a:solidFill>
                    </a:lnL>
                    <a:lnR w="12700">
                      <a:solidFill>
                        <a:schemeClr val="tx1"/>
                      </a:solidFill>
                    </a:lnR>
                    <a:lnT w="0">
                      <a:noFill/>
                    </a:lnT>
                    <a:lnB w="0">
                      <a:noFill/>
                    </a:lnB>
                    <a:pattFill prst="pct5">
                      <a:fgClr>
                        <a:schemeClr val="accent1">
                          <a:lumMod val="60000"/>
                          <a:lumOff val="40000"/>
                        </a:schemeClr>
                      </a:fgClr>
                      <a:bgClr>
                        <a:schemeClr val="accent1">
                          <a:lumMod val="20000"/>
                          <a:lumOff val="80000"/>
                        </a:schemeClr>
                      </a:bgClr>
                    </a:pattFill>
                  </a:tcPr>
                </a:tc>
                <a:extLst>
                  <a:ext uri="{0D108BD9-81ED-4DB2-BD59-A6C34878D82A}">
                    <a16:rowId xmlns:a16="http://schemas.microsoft.com/office/drawing/2014/main" val="3567205539"/>
                  </a:ext>
                </a:extLst>
              </a:tr>
            </a:tbl>
          </a:graphicData>
        </a:graphic>
      </p:graphicFrame>
      <p:sp>
        <p:nvSpPr>
          <p:cNvPr id="6" name="Text Placeholder 5">
            <a:extLst>
              <a:ext uri="{FF2B5EF4-FFF2-40B4-BE49-F238E27FC236}">
                <a16:creationId xmlns:a16="http://schemas.microsoft.com/office/drawing/2014/main" id="{85513383-DCAF-F2AE-13E1-E328F4999518}"/>
              </a:ext>
            </a:extLst>
          </p:cNvPr>
          <p:cNvSpPr>
            <a:spLocks noGrp="1"/>
          </p:cNvSpPr>
          <p:nvPr>
            <p:ph type="body" sz="quarter" idx="14"/>
          </p:nvPr>
        </p:nvSpPr>
        <p:spPr/>
        <p:txBody>
          <a:bodyPr lIns="91440" tIns="45720" rIns="91440" bIns="45720" anchor="t"/>
          <a:lstStyle/>
          <a:p>
            <a:pPr algn="ctr"/>
            <a:r>
              <a:rPr lang="en-US" sz="3200">
                <a:latin typeface="Aptos"/>
              </a:rPr>
              <a:t>Retail Training: FY2025 YTD </a:t>
            </a:r>
          </a:p>
        </p:txBody>
      </p:sp>
      <p:pic>
        <p:nvPicPr>
          <p:cNvPr id="14" name="Picture 13">
            <a:extLst>
              <a:ext uri="{FF2B5EF4-FFF2-40B4-BE49-F238E27FC236}">
                <a16:creationId xmlns:a16="http://schemas.microsoft.com/office/drawing/2014/main" id="{7499313D-3806-14F7-EE45-C8D88C6DE36A}"/>
              </a:ext>
            </a:extLst>
          </p:cNvPr>
          <p:cNvPicPr>
            <a:picLocks noChangeAspect="1"/>
          </p:cNvPicPr>
          <p:nvPr/>
        </p:nvPicPr>
        <p:blipFill>
          <a:blip r:embed="rId4" cstate="screen">
            <a:extLst>
              <a:ext uri="{28A0092B-C50C-407E-A947-70E740481C1C}">
                <a14:useLocalDpi xmlns:a14="http://schemas.microsoft.com/office/drawing/2010/main"/>
              </a:ext>
            </a:extLst>
          </a:blip>
          <a:srcRect t="18016" b="14246"/>
          <a:stretch/>
        </p:blipFill>
        <p:spPr>
          <a:xfrm>
            <a:off x="7400079" y="1610292"/>
            <a:ext cx="1964054" cy="918491"/>
          </a:xfrm>
          <a:prstGeom prst="rect">
            <a:avLst/>
          </a:prstGeom>
        </p:spPr>
      </p:pic>
      <p:pic>
        <p:nvPicPr>
          <p:cNvPr id="15" name="Picture 14" descr="A blue and white sign with white text&#10;&#10;AI-generated content may be incorrect.">
            <a:extLst>
              <a:ext uri="{FF2B5EF4-FFF2-40B4-BE49-F238E27FC236}">
                <a16:creationId xmlns:a16="http://schemas.microsoft.com/office/drawing/2014/main" id="{194C24D7-2127-6C5B-C2C4-C7608186B71F}"/>
              </a:ext>
            </a:extLst>
          </p:cNvPr>
          <p:cNvPicPr>
            <a:picLocks noChangeAspect="1"/>
          </p:cNvPicPr>
          <p:nvPr/>
        </p:nvPicPr>
        <p:blipFill>
          <a:blip r:embed="rId5"/>
          <a:stretch>
            <a:fillRect/>
          </a:stretch>
        </p:blipFill>
        <p:spPr>
          <a:xfrm>
            <a:off x="4578436" y="1571689"/>
            <a:ext cx="1184445" cy="997336"/>
          </a:xfrm>
          <a:prstGeom prst="rect">
            <a:avLst/>
          </a:prstGeom>
        </p:spPr>
      </p:pic>
      <p:sp>
        <p:nvSpPr>
          <p:cNvPr id="8" name="TextBox 7">
            <a:extLst>
              <a:ext uri="{FF2B5EF4-FFF2-40B4-BE49-F238E27FC236}">
                <a16:creationId xmlns:a16="http://schemas.microsoft.com/office/drawing/2014/main" id="{16580CDA-00A0-3D44-8269-FB5DD6BBD786}"/>
              </a:ext>
            </a:extLst>
          </p:cNvPr>
          <p:cNvSpPr txBox="1"/>
          <p:nvPr/>
        </p:nvSpPr>
        <p:spPr>
          <a:xfrm>
            <a:off x="688834" y="2718005"/>
            <a:ext cx="2878961" cy="646331"/>
          </a:xfrm>
          <a:prstGeom prst="rect">
            <a:avLst/>
          </a:prstGeom>
          <a:noFill/>
        </p:spPr>
        <p:txBody>
          <a:bodyPr wrap="square" lIns="91440" tIns="45720" rIns="91440" bIns="45720" anchor="t">
            <a:spAutoFit/>
          </a:bodyPr>
          <a:lstStyle/>
          <a:p>
            <a:pPr algn="r" defTabSz="914400">
              <a:defRPr/>
            </a:pPr>
            <a:r>
              <a:rPr lang="en-US" sz="1800" b="1">
                <a:solidFill>
                  <a:srgbClr val="281656"/>
                </a:solidFill>
                <a:latin typeface="Aptos"/>
              </a:rPr>
              <a:t>FY2025 YTD </a:t>
            </a:r>
            <a:br>
              <a:rPr lang="en-US" sz="1800" b="1">
                <a:solidFill>
                  <a:srgbClr val="281656"/>
                </a:solidFill>
                <a:latin typeface="Aptos"/>
              </a:rPr>
            </a:br>
            <a:r>
              <a:rPr lang="en-US" sz="1800" b="1">
                <a:solidFill>
                  <a:srgbClr val="281656"/>
                </a:solidFill>
                <a:latin typeface="Aptos"/>
              </a:rPr>
              <a:t>ENROLLMENT</a:t>
            </a:r>
            <a:endParaRPr kumimoji="0" lang="en-US" sz="1800" b="1" i="0" u="none" strike="noStrike" kern="1200" cap="none" spc="0" normalizeH="0" baseline="0" noProof="0">
              <a:ln>
                <a:noFill/>
              </a:ln>
              <a:solidFill>
                <a:srgbClr val="281656"/>
              </a:solidFill>
              <a:effectLst/>
              <a:uLnTx/>
              <a:uFillTx/>
              <a:latin typeface="Aptos"/>
              <a:cs typeface="Arial"/>
            </a:endParaRPr>
          </a:p>
        </p:txBody>
      </p:sp>
      <p:sp>
        <p:nvSpPr>
          <p:cNvPr id="11" name="TextBox 10">
            <a:extLst>
              <a:ext uri="{FF2B5EF4-FFF2-40B4-BE49-F238E27FC236}">
                <a16:creationId xmlns:a16="http://schemas.microsoft.com/office/drawing/2014/main" id="{81B70680-4D47-C14C-30F1-8FD05BA15B12}"/>
              </a:ext>
            </a:extLst>
          </p:cNvPr>
          <p:cNvSpPr txBox="1"/>
          <p:nvPr/>
        </p:nvSpPr>
        <p:spPr>
          <a:xfrm>
            <a:off x="688919" y="3756417"/>
            <a:ext cx="2878961" cy="369332"/>
          </a:xfrm>
          <a:prstGeom prst="rect">
            <a:avLst/>
          </a:prstGeom>
          <a:noFill/>
        </p:spPr>
        <p:txBody>
          <a:bodyPr wrap="square" lIns="91440" tIns="45720" rIns="91440" bIns="45720" anchor="t">
            <a:spAutoFit/>
          </a:bodyPr>
          <a:lstStyle/>
          <a:p>
            <a:pPr algn="r" defTabSz="914400">
              <a:defRPr/>
            </a:pPr>
            <a:r>
              <a:rPr lang="en-US" sz="1800" b="1">
                <a:solidFill>
                  <a:srgbClr val="281656"/>
                </a:solidFill>
                <a:latin typeface="Aptos"/>
              </a:rPr>
              <a:t>IMPACT</a:t>
            </a:r>
            <a:endParaRPr kumimoji="0" lang="en-US" sz="1800" b="1" i="0" u="none" strike="noStrike" kern="1200" cap="none" spc="0" normalizeH="0" baseline="0" noProof="0">
              <a:ln>
                <a:noFill/>
              </a:ln>
              <a:solidFill>
                <a:srgbClr val="281656"/>
              </a:solidFill>
              <a:effectLst/>
              <a:uLnTx/>
              <a:uFillTx/>
              <a:latin typeface="Aptos"/>
              <a:cs typeface="Arial"/>
            </a:endParaRPr>
          </a:p>
        </p:txBody>
      </p:sp>
      <p:sp>
        <p:nvSpPr>
          <p:cNvPr id="12" name="TextBox 11">
            <a:extLst>
              <a:ext uri="{FF2B5EF4-FFF2-40B4-BE49-F238E27FC236}">
                <a16:creationId xmlns:a16="http://schemas.microsoft.com/office/drawing/2014/main" id="{2AB42ADB-1B5B-558D-97CC-04E19B96BE64}"/>
              </a:ext>
            </a:extLst>
          </p:cNvPr>
          <p:cNvSpPr txBox="1"/>
          <p:nvPr/>
        </p:nvSpPr>
        <p:spPr>
          <a:xfrm>
            <a:off x="679937" y="4724239"/>
            <a:ext cx="2878961" cy="369332"/>
          </a:xfrm>
          <a:prstGeom prst="rect">
            <a:avLst/>
          </a:prstGeom>
          <a:noFill/>
        </p:spPr>
        <p:txBody>
          <a:bodyPr wrap="square" lIns="91440" tIns="45720" rIns="91440" bIns="45720" anchor="t">
            <a:spAutoFit/>
          </a:bodyPr>
          <a:lstStyle/>
          <a:p>
            <a:pPr algn="r" defTabSz="914400">
              <a:defRPr/>
            </a:pPr>
            <a:r>
              <a:rPr lang="en-US" sz="1800" b="1">
                <a:solidFill>
                  <a:srgbClr val="281656"/>
                </a:solidFill>
                <a:latin typeface="Aptos"/>
              </a:rPr>
              <a:t>TESTIMONIAL</a:t>
            </a:r>
            <a:endParaRPr lang="en-US"/>
          </a:p>
        </p:txBody>
      </p:sp>
    </p:spTree>
    <p:custDataLst>
      <p:tags r:id="rId1"/>
    </p:custDataLst>
    <p:extLst>
      <p:ext uri="{BB962C8B-B14F-4D97-AF65-F5344CB8AC3E}">
        <p14:creationId xmlns:p14="http://schemas.microsoft.com/office/powerpoint/2010/main" val="2717144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233206D-9C8A-4519-3F4E-9DA2E2BA42DC}"/>
              </a:ext>
            </a:extLst>
          </p:cNvPr>
          <p:cNvSpPr/>
          <p:nvPr/>
        </p:nvSpPr>
        <p:spPr>
          <a:xfrm>
            <a:off x="4242729" y="5738048"/>
            <a:ext cx="3096945" cy="523277"/>
          </a:xfrm>
          <a:prstGeom prst="roundRect">
            <a:avLst/>
          </a:prstGeom>
          <a:solidFill>
            <a:srgbClr val="FF975C"/>
          </a:soli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62D23E4-5BEC-C5CC-04F0-EA46B803EF67}"/>
              </a:ext>
            </a:extLst>
          </p:cNvPr>
          <p:cNvPicPr>
            <a:picLocks noChangeAspect="1"/>
          </p:cNvPicPr>
          <p:nvPr/>
        </p:nvPicPr>
        <p:blipFill>
          <a:blip r:embed="rId4"/>
          <a:stretch>
            <a:fillRect/>
          </a:stretch>
        </p:blipFill>
        <p:spPr>
          <a:xfrm>
            <a:off x="958837" y="2275495"/>
            <a:ext cx="3095156" cy="2564749"/>
          </a:xfrm>
          <a:prstGeom prst="rect">
            <a:avLst/>
          </a:prstGeom>
          <a:effectLst>
            <a:outerShdw blurRad="50800" dist="38100" dir="2700000">
              <a:srgbClr val="000000">
                <a:alpha val="40000"/>
              </a:srgbClr>
            </a:outerShdw>
          </a:effectLst>
        </p:spPr>
      </p:pic>
      <p:sp>
        <p:nvSpPr>
          <p:cNvPr id="14" name="TextBox 13">
            <a:extLst>
              <a:ext uri="{FF2B5EF4-FFF2-40B4-BE49-F238E27FC236}">
                <a16:creationId xmlns:a16="http://schemas.microsoft.com/office/drawing/2014/main" id="{C73977D0-85E3-09A4-AD2A-46FA10AD4550}"/>
              </a:ext>
            </a:extLst>
          </p:cNvPr>
          <p:cNvSpPr txBox="1"/>
          <p:nvPr/>
        </p:nvSpPr>
        <p:spPr>
          <a:xfrm>
            <a:off x="4387637" y="3279728"/>
            <a:ext cx="4366280" cy="2092881"/>
          </a:xfrm>
          <a:prstGeom prst="rect">
            <a:avLst/>
          </a:prstGeom>
          <a:solidFill>
            <a:srgbClr val="4086C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rPr>
              <a:t>Beverage Training Impact</a:t>
            </a:r>
            <a:endParaRPr lang="en-US">
              <a:solidFill>
                <a:schemeClr val="bg1"/>
              </a:solidFill>
            </a:endParaRPr>
          </a:p>
          <a:p>
            <a:pPr algn="ctr"/>
            <a:r>
              <a:rPr lang="en-US">
                <a:solidFill>
                  <a:schemeClr val="bg1"/>
                </a:solidFill>
              </a:rPr>
              <a:t> </a:t>
            </a:r>
            <a:br>
              <a:rPr lang="en-US"/>
            </a:br>
            <a:r>
              <a:rPr lang="en-US" sz="2400" b="1">
                <a:solidFill>
                  <a:schemeClr val="bg1"/>
                </a:solidFill>
              </a:rPr>
              <a:t>Beverage Units Sold </a:t>
            </a:r>
            <a:endParaRPr lang="en-US" sz="2400">
              <a:solidFill>
                <a:schemeClr val="bg1"/>
              </a:solidFill>
            </a:endParaRPr>
          </a:p>
          <a:p>
            <a:pPr algn="ctr"/>
            <a:r>
              <a:rPr lang="en-US" sz="4000" b="1">
                <a:solidFill>
                  <a:schemeClr val="bg1"/>
                </a:solidFill>
              </a:rPr>
              <a:t>+4%</a:t>
            </a:r>
          </a:p>
          <a:p>
            <a:pPr algn="ctr"/>
            <a:r>
              <a:rPr lang="en-US" sz="1200" i="1">
                <a:solidFill>
                  <a:srgbClr val="FFFFFF"/>
                </a:solidFill>
              </a:rPr>
              <a:t>PRE VS. POST beverage sales for accounts where at least one manager completed Drink it Up!</a:t>
            </a:r>
          </a:p>
        </p:txBody>
      </p:sp>
      <p:sp>
        <p:nvSpPr>
          <p:cNvPr id="15" name="TextBox 14">
            <a:extLst>
              <a:ext uri="{FF2B5EF4-FFF2-40B4-BE49-F238E27FC236}">
                <a16:creationId xmlns:a16="http://schemas.microsoft.com/office/drawing/2014/main" id="{39130BF1-CF66-0885-09C9-68C589506F4B}"/>
              </a:ext>
            </a:extLst>
          </p:cNvPr>
          <p:cNvSpPr txBox="1"/>
          <p:nvPr/>
        </p:nvSpPr>
        <p:spPr>
          <a:xfrm>
            <a:off x="3994822" y="5809273"/>
            <a:ext cx="35988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2"/>
                </a:solidFill>
                <a:hlinkClick r:id="rId5">
                  <a:extLst>
                    <a:ext uri="{A12FA001-AC4F-418D-AE19-62706E023703}">
                      <ahyp:hlinkClr xmlns:ahyp="http://schemas.microsoft.com/office/drawing/2018/hyperlinkcolor" val="tx"/>
                    </a:ext>
                  </a:extLst>
                </a:hlinkClick>
              </a:rPr>
              <a:t>Access Drink it Up! Here</a:t>
            </a:r>
            <a:endParaRPr lang="en-US" dirty="0">
              <a:solidFill>
                <a:schemeClr val="tx2"/>
              </a:solidFill>
            </a:endParaRPr>
          </a:p>
        </p:txBody>
      </p:sp>
      <p:sp>
        <p:nvSpPr>
          <p:cNvPr id="5" name="TextBox 4">
            <a:extLst>
              <a:ext uri="{FF2B5EF4-FFF2-40B4-BE49-F238E27FC236}">
                <a16:creationId xmlns:a16="http://schemas.microsoft.com/office/drawing/2014/main" id="{5619D2E4-5F0D-871E-BDDE-E721A5DFEAA9}"/>
              </a:ext>
            </a:extLst>
          </p:cNvPr>
          <p:cNvSpPr txBox="1"/>
          <p:nvPr/>
        </p:nvSpPr>
        <p:spPr>
          <a:xfrm>
            <a:off x="1003327" y="4957466"/>
            <a:ext cx="30115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t>Click </a:t>
            </a:r>
            <a:r>
              <a:rPr lang="en-US" sz="1200" b="1" i="1" u="sng">
                <a:solidFill>
                  <a:srgbClr val="4086C6"/>
                </a:solidFill>
              </a:rPr>
              <a:t>here</a:t>
            </a:r>
            <a:r>
              <a:rPr lang="en-US" sz="1200" i="1"/>
              <a:t> or search keywords "Drink it Up" at MyCompassLearns.com</a:t>
            </a:r>
          </a:p>
        </p:txBody>
      </p:sp>
      <p:sp>
        <p:nvSpPr>
          <p:cNvPr id="6" name="TextBox 5">
            <a:extLst>
              <a:ext uri="{FF2B5EF4-FFF2-40B4-BE49-F238E27FC236}">
                <a16:creationId xmlns:a16="http://schemas.microsoft.com/office/drawing/2014/main" id="{3D0F530E-27C5-EC9A-93E2-7490CD882036}"/>
              </a:ext>
            </a:extLst>
          </p:cNvPr>
          <p:cNvSpPr txBox="1"/>
          <p:nvPr/>
        </p:nvSpPr>
        <p:spPr>
          <a:xfrm>
            <a:off x="644255" y="363089"/>
            <a:ext cx="10942587" cy="830997"/>
          </a:xfrm>
          <a:prstGeom prst="rect">
            <a:avLst/>
          </a:prstGeom>
          <a:solidFill>
            <a:srgbClr val="1F4479"/>
          </a:solidFill>
          <a:ln>
            <a:solidFill>
              <a:srgbClr val="1F4479"/>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solidFill>
                  <a:srgbClr val="FFFFFF"/>
                </a:solidFill>
              </a:rPr>
              <a:t>MAKE DRIVING BEVERAGE SALES EASY</a:t>
            </a:r>
          </a:p>
        </p:txBody>
      </p:sp>
      <p:grpSp>
        <p:nvGrpSpPr>
          <p:cNvPr id="3" name="Group 2">
            <a:extLst>
              <a:ext uri="{FF2B5EF4-FFF2-40B4-BE49-F238E27FC236}">
                <a16:creationId xmlns:a16="http://schemas.microsoft.com/office/drawing/2014/main" id="{5315F341-95CE-4907-0519-2A6CFCD600EC}"/>
              </a:ext>
            </a:extLst>
          </p:cNvPr>
          <p:cNvGrpSpPr/>
          <p:nvPr/>
        </p:nvGrpSpPr>
        <p:grpSpPr>
          <a:xfrm>
            <a:off x="8488100" y="2431413"/>
            <a:ext cx="2941830" cy="3755623"/>
            <a:chOff x="1301225" y="1806832"/>
            <a:chExt cx="3241419" cy="3918443"/>
          </a:xfrm>
        </p:grpSpPr>
        <p:pic>
          <p:nvPicPr>
            <p:cNvPr id="7" name="Picture 6" descr="A close up of a bottle&#10;&#10;Description automatically generated">
              <a:extLst>
                <a:ext uri="{FF2B5EF4-FFF2-40B4-BE49-F238E27FC236}">
                  <a16:creationId xmlns:a16="http://schemas.microsoft.com/office/drawing/2014/main" id="{2B09836D-9069-0339-0A2A-ADC14ECE3D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1225" y="1892898"/>
              <a:ext cx="1202519" cy="3630243"/>
            </a:xfrm>
            <a:prstGeom prst="rect">
              <a:avLst/>
            </a:prstGeom>
          </p:spPr>
        </p:pic>
        <p:pic>
          <p:nvPicPr>
            <p:cNvPr id="4" name="Picture 3" descr="A bottle of soda with a black label&#10;&#10;Description automatically generated">
              <a:extLst>
                <a:ext uri="{FF2B5EF4-FFF2-40B4-BE49-F238E27FC236}">
                  <a16:creationId xmlns:a16="http://schemas.microsoft.com/office/drawing/2014/main" id="{6690F09D-2F64-9904-7735-44B2A5F3A083}"/>
                </a:ext>
              </a:extLst>
            </p:cNvPr>
            <p:cNvPicPr>
              <a:picLocks noChangeAspect="1"/>
            </p:cNvPicPr>
            <p:nvPr/>
          </p:nvPicPr>
          <p:blipFill>
            <a:blip r:embed="rId7">
              <a:extLst>
                <a:ext uri="{28A0092B-C50C-407E-A947-70E740481C1C}">
                  <a14:useLocalDpi xmlns:a14="http://schemas.microsoft.com/office/drawing/2010/main" val="0"/>
                </a:ext>
              </a:extLst>
            </a:blip>
            <a:srcRect l="30693" r="28498"/>
            <a:stretch/>
          </p:blipFill>
          <p:spPr>
            <a:xfrm>
              <a:off x="2990935" y="1806832"/>
              <a:ext cx="1551709" cy="3802377"/>
            </a:xfrm>
            <a:prstGeom prst="rect">
              <a:avLst/>
            </a:prstGeom>
          </p:spPr>
        </p:pic>
        <p:pic>
          <p:nvPicPr>
            <p:cNvPr id="8" name="Picture 7" descr="A close up of a can&#10;&#10;Description automatically generated">
              <a:extLst>
                <a:ext uri="{FF2B5EF4-FFF2-40B4-BE49-F238E27FC236}">
                  <a16:creationId xmlns:a16="http://schemas.microsoft.com/office/drawing/2014/main" id="{72359B03-3307-63FF-61D1-4B3F76CB1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7245" y="2868841"/>
              <a:ext cx="941036" cy="2856434"/>
            </a:xfrm>
            <a:prstGeom prst="rect">
              <a:avLst/>
            </a:prstGeom>
          </p:spPr>
        </p:pic>
      </p:grpSp>
      <p:sp>
        <p:nvSpPr>
          <p:cNvPr id="2" name="TextBox 1">
            <a:extLst>
              <a:ext uri="{FF2B5EF4-FFF2-40B4-BE49-F238E27FC236}">
                <a16:creationId xmlns:a16="http://schemas.microsoft.com/office/drawing/2014/main" id="{CFE010A6-693F-A346-D586-E45BE7D1F163}"/>
              </a:ext>
            </a:extLst>
          </p:cNvPr>
          <p:cNvSpPr txBox="1"/>
          <p:nvPr/>
        </p:nvSpPr>
        <p:spPr>
          <a:xfrm>
            <a:off x="663879" y="1168752"/>
            <a:ext cx="10903907" cy="523220"/>
          </a:xfrm>
          <a:prstGeom prst="rect">
            <a:avLst/>
          </a:prstGeom>
          <a:noFill/>
          <a:ln w="38100">
            <a:solidFill>
              <a:srgbClr val="1F4479"/>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kern="0" spc="160"/>
              <a:t>ALIGNED WITH THE NEW 2025 BEVERAGE GROWTH TOOLKIT</a:t>
            </a:r>
          </a:p>
        </p:txBody>
      </p:sp>
      <p:sp>
        <p:nvSpPr>
          <p:cNvPr id="39" name="TextBox 38">
            <a:extLst>
              <a:ext uri="{FF2B5EF4-FFF2-40B4-BE49-F238E27FC236}">
                <a16:creationId xmlns:a16="http://schemas.microsoft.com/office/drawing/2014/main" id="{C084184A-780E-A66F-7F9F-30DFD353D089}"/>
              </a:ext>
            </a:extLst>
          </p:cNvPr>
          <p:cNvSpPr txBox="1"/>
          <p:nvPr/>
        </p:nvSpPr>
        <p:spPr>
          <a:xfrm>
            <a:off x="4392247" y="1992009"/>
            <a:ext cx="72488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solidFill>
                  <a:srgbClr val="1F4479"/>
                </a:solidFill>
                <a:latin typeface="Aptos Display"/>
                <a:cs typeface="Arial"/>
              </a:rPr>
              <a:t>NEW!</a:t>
            </a:r>
            <a:r>
              <a:rPr lang="en-US">
                <a:solidFill>
                  <a:srgbClr val="1F4479"/>
                </a:solidFill>
                <a:latin typeface="Aptos Display"/>
                <a:cs typeface="Arial"/>
              </a:rPr>
              <a:t> High-impact training that teaches the fundamentals of Growing Beverage: The Right Product, Place and Price + Promotions</a:t>
            </a:r>
            <a:endParaRPr lang="en-US"/>
          </a:p>
          <a:p>
            <a:pPr marL="285750" indent="-285750">
              <a:buFont typeface="Arial"/>
              <a:buChar char="•"/>
            </a:pPr>
            <a:r>
              <a:rPr lang="en-US">
                <a:solidFill>
                  <a:srgbClr val="1F4479"/>
                </a:solidFill>
                <a:latin typeface="Aptos Display"/>
                <a:cs typeface="Arial"/>
              </a:rPr>
              <a:t>Microlearning format (&lt;15 minutes) </a:t>
            </a:r>
            <a:endParaRPr lang="en-US">
              <a:solidFill>
                <a:srgbClr val="1F4479"/>
              </a:solidFill>
              <a:latin typeface="Aptos Display"/>
            </a:endParaRPr>
          </a:p>
          <a:p>
            <a:pPr marL="285750" indent="-285750">
              <a:buFont typeface="Arial"/>
              <a:buChar char="•"/>
            </a:pPr>
            <a:r>
              <a:rPr lang="en-US">
                <a:solidFill>
                  <a:srgbClr val="1F4479"/>
                </a:solidFill>
                <a:latin typeface="Aptos Display"/>
                <a:cs typeface="Arial"/>
              </a:rPr>
              <a:t>Universal audience (English and Spanish)</a:t>
            </a:r>
            <a:r>
              <a:rPr lang="en-US">
                <a:solidFill>
                  <a:srgbClr val="1F4479"/>
                </a:solidFill>
                <a:latin typeface="Aptos Display"/>
                <a:ea typeface="+mn-lt"/>
                <a:cs typeface="Arial"/>
              </a:rPr>
              <a:t> </a:t>
            </a:r>
            <a:endParaRPr lang="en-US">
              <a:solidFill>
                <a:srgbClr val="1F4479"/>
              </a:solidFill>
            </a:endParaRPr>
          </a:p>
        </p:txBody>
      </p:sp>
    </p:spTree>
    <p:custDataLst>
      <p:tags r:id="rId1"/>
    </p:custDataLst>
    <p:extLst>
      <p:ext uri="{BB962C8B-B14F-4D97-AF65-F5344CB8AC3E}">
        <p14:creationId xmlns:p14="http://schemas.microsoft.com/office/powerpoint/2010/main" val="329199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34B2EF-7C7C-5F82-6945-506F8DC50245}"/>
              </a:ext>
            </a:extLst>
          </p:cNvPr>
          <p:cNvSpPr>
            <a:spLocks noGrp="1"/>
          </p:cNvSpPr>
          <p:nvPr>
            <p:ph type="body" sz="quarter" idx="14"/>
          </p:nvPr>
        </p:nvSpPr>
        <p:spPr>
          <a:xfrm>
            <a:off x="607671" y="213307"/>
            <a:ext cx="10976658" cy="443473"/>
          </a:xfrm>
        </p:spPr>
        <p:txBody>
          <a:bodyPr lIns="91440" tIns="45720" rIns="91440" bIns="45720" anchor="t"/>
          <a:lstStyle/>
          <a:p>
            <a:r>
              <a:rPr lang="en-US" sz="2750">
                <a:latin typeface="Aptos"/>
              </a:rPr>
              <a:t>Retail Certification 2.0</a:t>
            </a:r>
            <a:endParaRPr lang="en-US"/>
          </a:p>
        </p:txBody>
      </p:sp>
      <p:sp>
        <p:nvSpPr>
          <p:cNvPr id="5" name="Text Placeholder 4">
            <a:extLst>
              <a:ext uri="{FF2B5EF4-FFF2-40B4-BE49-F238E27FC236}">
                <a16:creationId xmlns:a16="http://schemas.microsoft.com/office/drawing/2014/main" id="{322D7A2E-B532-11EF-A0B1-2C2E8DD14FFE}"/>
              </a:ext>
            </a:extLst>
          </p:cNvPr>
          <p:cNvSpPr>
            <a:spLocks noGrp="1"/>
          </p:cNvSpPr>
          <p:nvPr>
            <p:ph type="body" sz="quarter" idx="16"/>
          </p:nvPr>
        </p:nvSpPr>
        <p:spPr>
          <a:xfrm>
            <a:off x="608013" y="823775"/>
            <a:ext cx="10975975" cy="5211364"/>
          </a:xfrm>
        </p:spPr>
        <p:txBody>
          <a:bodyPr lIns="91440" tIns="45720" rIns="91440" bIns="45720" anchor="t"/>
          <a:lstStyle/>
          <a:p>
            <a:r>
              <a:rPr lang="en-US" sz="1600">
                <a:solidFill>
                  <a:schemeClr val="tx2"/>
                </a:solidFill>
                <a:latin typeface="Aptos"/>
              </a:rPr>
              <a:t>Retail Certification 2.0 </a:t>
            </a:r>
            <a:r>
              <a:rPr lang="en-US" sz="1600" b="0">
                <a:solidFill>
                  <a:schemeClr val="tx2"/>
                </a:solidFill>
                <a:latin typeface="Aptos"/>
              </a:rPr>
              <a:t>is a practical, application-based retail training designed to coach the fundamentals of retail, develop </a:t>
            </a:r>
            <a:r>
              <a:rPr lang="en-US" sz="1600">
                <a:solidFill>
                  <a:schemeClr val="tx2"/>
                </a:solidFill>
                <a:latin typeface="Aptos"/>
              </a:rPr>
              <a:t>skills,</a:t>
            </a:r>
            <a:r>
              <a:rPr lang="en-US" sz="1600" b="0">
                <a:solidFill>
                  <a:schemeClr val="tx2"/>
                </a:solidFill>
                <a:latin typeface="Aptos"/>
              </a:rPr>
              <a:t> and share tools that drive sales and </a:t>
            </a:r>
            <a:r>
              <a:rPr lang="en-US" sz="1600">
                <a:solidFill>
                  <a:schemeClr val="tx2"/>
                </a:solidFill>
                <a:latin typeface="Aptos"/>
              </a:rPr>
              <a:t>profitability</a:t>
            </a:r>
            <a:r>
              <a:rPr lang="en-US" sz="1600" b="0">
                <a:solidFill>
                  <a:schemeClr val="tx2"/>
                </a:solidFill>
                <a:latin typeface="Aptos"/>
              </a:rPr>
              <a:t>.</a:t>
            </a:r>
            <a:endParaRPr lang="en-US">
              <a:solidFill>
                <a:schemeClr val="tx2"/>
              </a:solidFill>
              <a:latin typeface="Aptos"/>
            </a:endParaRPr>
          </a:p>
          <a:p>
            <a:endParaRPr lang="en-US"/>
          </a:p>
        </p:txBody>
      </p:sp>
      <p:sp>
        <p:nvSpPr>
          <p:cNvPr id="2" name="TextBox 1">
            <a:extLst>
              <a:ext uri="{FF2B5EF4-FFF2-40B4-BE49-F238E27FC236}">
                <a16:creationId xmlns:a16="http://schemas.microsoft.com/office/drawing/2014/main" id="{733B3D90-940E-54E4-9043-4714D0CF6275}"/>
              </a:ext>
            </a:extLst>
          </p:cNvPr>
          <p:cNvSpPr txBox="1"/>
          <p:nvPr/>
        </p:nvSpPr>
        <p:spPr>
          <a:xfrm>
            <a:off x="605183" y="1532834"/>
            <a:ext cx="631024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Target Audience:</a:t>
            </a:r>
          </a:p>
          <a:p>
            <a:pPr marL="740410" indent="-283210">
              <a:buFont typeface="Arial"/>
              <a:buChar char="•"/>
            </a:pPr>
            <a:r>
              <a:rPr lang="en-US" sz="1400"/>
              <a:t>Directors, Managers, Supervisors</a:t>
            </a:r>
          </a:p>
          <a:p>
            <a:pPr marL="740410" indent="-283210">
              <a:buFont typeface="Arial"/>
              <a:buChar char="•"/>
            </a:pPr>
            <a:r>
              <a:rPr lang="en-US" sz="1400"/>
              <a:t>Retail Leads</a:t>
            </a:r>
          </a:p>
          <a:p>
            <a:r>
              <a:rPr lang="en-US" sz="1400" b="1"/>
              <a:t>Learning Objectives: </a:t>
            </a:r>
          </a:p>
          <a:p>
            <a:pPr marL="740410" indent="-283210">
              <a:buFont typeface="Arial"/>
              <a:buChar char="•"/>
            </a:pPr>
            <a:r>
              <a:rPr lang="en-US" sz="1400"/>
              <a:t>Develop skills that grow retail sales, margin, and guest satisfaction</a:t>
            </a:r>
          </a:p>
          <a:p>
            <a:pPr marL="740410" indent="-283210">
              <a:buFont typeface="Arial"/>
              <a:buChar char="•"/>
            </a:pPr>
            <a:r>
              <a:rPr lang="en-US" sz="1400"/>
              <a:t>Understand and apply principles in consumer experience, analytics, product selection and placement, pricing, and more!</a:t>
            </a:r>
          </a:p>
          <a:p>
            <a:r>
              <a:rPr lang="en-US" sz="1400" b="1"/>
              <a:t>Key Focus Areas:</a:t>
            </a:r>
          </a:p>
          <a:p>
            <a:pPr marL="740410" indent="-283210">
              <a:buFont typeface="Arial"/>
              <a:buChar char="•"/>
            </a:pPr>
            <a:r>
              <a:rPr lang="en-US" sz="1400" b="1"/>
              <a:t>Module 1. Leveraging Data &amp; Insights</a:t>
            </a:r>
          </a:p>
          <a:p>
            <a:pPr marL="740410" indent="-283210">
              <a:buFont typeface="Arial"/>
              <a:buChar char="•"/>
            </a:pPr>
            <a:r>
              <a:rPr lang="en-US" sz="1400" b="1"/>
              <a:t>Module 2: Pricing and Daypart Strategies </a:t>
            </a:r>
          </a:p>
          <a:p>
            <a:pPr marL="740410" indent="-283210">
              <a:buFont typeface="Arial"/>
              <a:buChar char="•"/>
            </a:pPr>
            <a:r>
              <a:rPr lang="en-US" sz="1400" b="1"/>
              <a:t>Module 3. Space Optimization &amp; Product Assortment</a:t>
            </a:r>
          </a:p>
          <a:p>
            <a:pPr marL="740410" indent="-283210">
              <a:buFont typeface="Arial"/>
              <a:buChar char="•"/>
            </a:pPr>
            <a:r>
              <a:rPr lang="en-US" sz="1400" b="1"/>
              <a:t>Module 4. Promotional Planning</a:t>
            </a:r>
          </a:p>
        </p:txBody>
      </p:sp>
      <p:sp>
        <p:nvSpPr>
          <p:cNvPr id="8" name="TextBox 7">
            <a:extLst>
              <a:ext uri="{FF2B5EF4-FFF2-40B4-BE49-F238E27FC236}">
                <a16:creationId xmlns:a16="http://schemas.microsoft.com/office/drawing/2014/main" id="{CD7DB0D3-CF62-6281-658C-820EBF89AEAF}"/>
              </a:ext>
            </a:extLst>
          </p:cNvPr>
          <p:cNvSpPr txBox="1"/>
          <p:nvPr/>
        </p:nvSpPr>
        <p:spPr>
          <a:xfrm>
            <a:off x="605183" y="4359965"/>
            <a:ext cx="626606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Training Structure &amp; Resources</a:t>
            </a:r>
          </a:p>
          <a:p>
            <a:pPr marL="740410" indent="-283210"/>
            <a:r>
              <a:rPr lang="en-US" sz="1400"/>
              <a:t>•Content developed by Compass SMEs (Strategic Pricing, </a:t>
            </a:r>
            <a:br>
              <a:rPr lang="en-US" sz="1400"/>
            </a:br>
            <a:r>
              <a:rPr lang="en-US" sz="1400"/>
              <a:t>Envision, Foodbuy)</a:t>
            </a:r>
          </a:p>
          <a:p>
            <a:pPr marL="740410" indent="-283210"/>
            <a:r>
              <a:rPr lang="en-US" sz="1400"/>
              <a:t>•Guided training experience with an in-person coach and </a:t>
            </a:r>
            <a:br>
              <a:rPr lang="en-US" sz="1400"/>
            </a:br>
            <a:r>
              <a:rPr lang="en-US" sz="1400"/>
              <a:t>retail community support</a:t>
            </a:r>
          </a:p>
          <a:p>
            <a:pPr marL="740410" indent="-283210"/>
            <a:r>
              <a:rPr lang="en-US" sz="1400"/>
              <a:t>•Interactive and applied learning </a:t>
            </a:r>
          </a:p>
          <a:p>
            <a:pPr marL="740410" indent="-283210"/>
            <a:r>
              <a:rPr lang="en-US" sz="1400"/>
              <a:t>•Anticipated time commitment: 1-2 hours per module</a:t>
            </a:r>
          </a:p>
          <a:p>
            <a:pPr marL="740410" indent="-283210"/>
            <a:r>
              <a:rPr lang="en-US" sz="1400"/>
              <a:t>•Available 24/7 at </a:t>
            </a:r>
            <a:r>
              <a:rPr lang="en-US" sz="1400">
                <a:hlinkClick r:id="rId2"/>
              </a:rPr>
              <a:t>CompassGroupLearns</a:t>
            </a:r>
          </a:p>
        </p:txBody>
      </p:sp>
      <p:pic>
        <p:nvPicPr>
          <p:cNvPr id="9" name="Picture 8" descr="A black background with a colorful circle&#10;&#10;AI-generated content may be incorrect.">
            <a:extLst>
              <a:ext uri="{FF2B5EF4-FFF2-40B4-BE49-F238E27FC236}">
                <a16:creationId xmlns:a16="http://schemas.microsoft.com/office/drawing/2014/main" id="{FBE7ED32-2978-841B-BC18-74C93902BB5D}"/>
              </a:ext>
            </a:extLst>
          </p:cNvPr>
          <p:cNvPicPr>
            <a:picLocks noChangeAspect="1"/>
          </p:cNvPicPr>
          <p:nvPr/>
        </p:nvPicPr>
        <p:blipFill>
          <a:blip r:embed="rId3"/>
          <a:stretch>
            <a:fillRect/>
          </a:stretch>
        </p:blipFill>
        <p:spPr>
          <a:xfrm>
            <a:off x="7199174" y="851245"/>
            <a:ext cx="4386609" cy="2019163"/>
          </a:xfrm>
          <a:prstGeom prst="rect">
            <a:avLst/>
          </a:prstGeom>
        </p:spPr>
      </p:pic>
      <p:sp>
        <p:nvSpPr>
          <p:cNvPr id="13" name="Rectangle 12">
            <a:extLst>
              <a:ext uri="{FF2B5EF4-FFF2-40B4-BE49-F238E27FC236}">
                <a16:creationId xmlns:a16="http://schemas.microsoft.com/office/drawing/2014/main" id="{8CD97458-2DF8-F3C0-4CEF-CEF6210525B4}"/>
              </a:ext>
            </a:extLst>
          </p:cNvPr>
          <p:cNvSpPr/>
          <p:nvPr/>
        </p:nvSpPr>
        <p:spPr>
          <a:xfrm>
            <a:off x="6707947" y="4546601"/>
            <a:ext cx="4842563" cy="1794148"/>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r>
              <a:rPr lang="en-US" sz="1600" i="1">
                <a:solidFill>
                  <a:schemeClr val="tx2"/>
                </a:solidFill>
                <a:latin typeface="Aptos"/>
                <a:ea typeface="Aptos"/>
                <a:cs typeface="Aptos"/>
              </a:rPr>
              <a:t>“Before this program, I never really ran promotions in the cafe. I tracked sales daily but didn't really look into item cost and movement on a level like I did for this course. Once I started offering bundles and working on marketing items, sales drastically increased”</a:t>
            </a:r>
          </a:p>
          <a:p>
            <a:pPr marL="0" algn="r" rtl="0"/>
            <a:r>
              <a:rPr lang="en-US" sz="1600" i="1">
                <a:latin typeface="Aptos"/>
              </a:rPr>
              <a:t>- Retail Certification 2.0 Graduate </a:t>
            </a:r>
            <a:endParaRPr lang="en-US" sz="1600"/>
          </a:p>
        </p:txBody>
      </p:sp>
      <p:pic>
        <p:nvPicPr>
          <p:cNvPr id="6" name="Picture 5" descr="A purple rectangles with text and arrows&#10;&#10;AI-generated content may be incorrect.">
            <a:extLst>
              <a:ext uri="{FF2B5EF4-FFF2-40B4-BE49-F238E27FC236}">
                <a16:creationId xmlns:a16="http://schemas.microsoft.com/office/drawing/2014/main" id="{D107448B-E2E7-45B6-7753-5368FE1CB795}"/>
              </a:ext>
            </a:extLst>
          </p:cNvPr>
          <p:cNvPicPr>
            <a:picLocks noChangeAspect="1"/>
          </p:cNvPicPr>
          <p:nvPr/>
        </p:nvPicPr>
        <p:blipFill>
          <a:blip r:embed="rId4"/>
          <a:stretch>
            <a:fillRect/>
          </a:stretch>
        </p:blipFill>
        <p:spPr>
          <a:xfrm>
            <a:off x="6915150" y="2786063"/>
            <a:ext cx="4429125" cy="1762125"/>
          </a:xfrm>
          <a:prstGeom prst="rect">
            <a:avLst/>
          </a:prstGeom>
        </p:spPr>
      </p:pic>
    </p:spTree>
    <p:extLst>
      <p:ext uri="{BB962C8B-B14F-4D97-AF65-F5344CB8AC3E}">
        <p14:creationId xmlns:p14="http://schemas.microsoft.com/office/powerpoint/2010/main" val="2647612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1941B27-73FC-FE9F-09E8-062E8C7A6DC7}"/>
              </a:ext>
            </a:extLst>
          </p:cNvPr>
          <p:cNvSpPr txBox="1"/>
          <p:nvPr/>
        </p:nvSpPr>
        <p:spPr>
          <a:xfrm>
            <a:off x="757054" y="1950647"/>
            <a:ext cx="5612808" cy="3847207"/>
          </a:xfrm>
          <a:prstGeom prst="rect">
            <a:avLst/>
          </a:prstGeom>
          <a:noFill/>
        </p:spPr>
        <p:txBody>
          <a:bodyPr wrap="square" lIns="91440" tIns="45720" rIns="91440" bIns="45720" anchor="t">
            <a:spAutoFit/>
          </a:bodyPr>
          <a:lstStyle/>
          <a:p>
            <a:pPr defTabSz="914446">
              <a:defRPr/>
            </a:pPr>
            <a:r>
              <a:rPr lang="en-US">
                <a:latin typeface="Aptos"/>
                <a:ea typeface="+mn-lt"/>
                <a:cs typeface="+mn-lt"/>
                <a:sym typeface="Arial"/>
              </a:rPr>
              <a:t>After a series of promotions, in the summer of 2024, guest satisfaction began trending negatively. To address this, the Bank of America team in the Southeast region completed Hospitality 101 training in September 2024.</a:t>
            </a:r>
            <a:endParaRPr lang="en-US">
              <a:latin typeface="Aptos"/>
              <a:ea typeface="+mn-lt"/>
              <a:cs typeface="+mn-lt"/>
            </a:endParaRPr>
          </a:p>
          <a:p>
            <a:pPr marL="0" marR="0" lvl="0" indent="0" defTabSz="914446">
              <a:spcBef>
                <a:spcPts val="0"/>
              </a:spcBef>
              <a:spcAft>
                <a:spcPts val="0"/>
              </a:spcAft>
              <a:buClrTx/>
              <a:buSzTx/>
              <a:buFontTx/>
              <a:buNone/>
              <a:tabLst/>
              <a:defRPr/>
            </a:pPr>
            <a:endParaRPr lang="en-US" b="0" i="0" u="none" strike="noStrike" kern="1200" cap="none" spc="0" normalizeH="0" baseline="0" noProof="0">
              <a:ln>
                <a:noFill/>
              </a:ln>
              <a:solidFill>
                <a:srgbClr val="000000"/>
              </a:solidFill>
              <a:effectLst/>
              <a:uLnTx/>
              <a:uFillTx/>
              <a:latin typeface="Aptos"/>
              <a:ea typeface="Arial"/>
              <a:cs typeface="Arial"/>
            </a:endParaRPr>
          </a:p>
          <a:p>
            <a:pPr defTabSz="914446">
              <a:defRPr/>
            </a:pPr>
            <a:r>
              <a:rPr lang="en-US">
                <a:solidFill>
                  <a:srgbClr val="000000"/>
                </a:solidFill>
                <a:latin typeface="Aptos Display"/>
                <a:ea typeface="+mn-lt"/>
                <a:cs typeface="+mn-lt"/>
              </a:rPr>
              <a:t>As a result, the </a:t>
            </a:r>
            <a:r>
              <a:rPr lang="en-US" b="1">
                <a:solidFill>
                  <a:srgbClr val="9081ED"/>
                </a:solidFill>
                <a:latin typeface="Aptos Display"/>
                <a:ea typeface="+mn-lt"/>
                <a:cs typeface="+mn-lt"/>
              </a:rPr>
              <a:t>SE Region's guest satisfaction scores increased from 3.45 to 3.91 out of 5 points</a:t>
            </a:r>
            <a:r>
              <a:rPr lang="en-US">
                <a:solidFill>
                  <a:srgbClr val="000000"/>
                </a:solidFill>
                <a:latin typeface="Aptos Display"/>
                <a:ea typeface="+mn-lt"/>
                <a:cs typeface="+mn-lt"/>
              </a:rPr>
              <a:t>.</a:t>
            </a:r>
            <a:endParaRPr lang="en-US">
              <a:latin typeface="Aptos Display"/>
              <a:ea typeface="+mn-lt"/>
              <a:cs typeface="+mn-lt"/>
            </a:endParaRPr>
          </a:p>
          <a:p>
            <a:pPr defTabSz="914446">
              <a:defRPr/>
            </a:pPr>
            <a:endParaRPr lang="en-US">
              <a:solidFill>
                <a:srgbClr val="000000"/>
              </a:solidFill>
              <a:latin typeface="Aptos Display"/>
              <a:ea typeface="Arial"/>
              <a:cs typeface="Arial"/>
            </a:endParaRPr>
          </a:p>
          <a:p>
            <a:pPr defTabSz="914446">
              <a:defRPr/>
            </a:pPr>
            <a:r>
              <a:rPr lang="en-US" sz="2400" b="1">
                <a:solidFill>
                  <a:srgbClr val="9081ED"/>
                </a:solidFill>
                <a:latin typeface="Aptos"/>
                <a:ea typeface="Arial"/>
                <a:cs typeface="Arial"/>
              </a:rPr>
              <a:t>110</a:t>
            </a:r>
            <a:r>
              <a:rPr lang="en-US">
                <a:solidFill>
                  <a:srgbClr val="000000"/>
                </a:solidFill>
                <a:latin typeface="Aptos"/>
                <a:ea typeface="Arial"/>
                <a:cs typeface="Arial"/>
              </a:rPr>
              <a:t> Associates completed the training</a:t>
            </a:r>
          </a:p>
          <a:p>
            <a:pPr defTabSz="914446">
              <a:defRPr/>
            </a:pPr>
            <a:r>
              <a:rPr lang="en-US" sz="2400" b="1">
                <a:solidFill>
                  <a:srgbClr val="9081ED"/>
                </a:solidFill>
                <a:latin typeface="Aptos"/>
                <a:ea typeface="Arial"/>
                <a:cs typeface="Arial"/>
              </a:rPr>
              <a:t>14</a:t>
            </a:r>
            <a:r>
              <a:rPr lang="en-US">
                <a:solidFill>
                  <a:srgbClr val="000000"/>
                </a:solidFill>
                <a:latin typeface="Aptos"/>
                <a:ea typeface="Arial"/>
                <a:cs typeface="Arial"/>
              </a:rPr>
              <a:t> Managers completed the training</a:t>
            </a:r>
          </a:p>
          <a:p>
            <a:pPr defTabSz="914446">
              <a:defRPr/>
            </a:pPr>
            <a:endParaRPr lang="en-US">
              <a:solidFill>
                <a:srgbClr val="000000"/>
              </a:solidFill>
              <a:latin typeface="Aptos Display"/>
              <a:ea typeface="Arial"/>
              <a:cs typeface="Arial"/>
            </a:endParaRPr>
          </a:p>
          <a:p>
            <a:pPr defTabSz="914446">
              <a:defRPr/>
            </a:pPr>
            <a:endParaRPr lang="en-US" sz="1600">
              <a:solidFill>
                <a:srgbClr val="000000"/>
              </a:solidFill>
              <a:latin typeface="Aptos"/>
              <a:ea typeface="Arial"/>
              <a:cs typeface="Arial"/>
            </a:endParaRPr>
          </a:p>
        </p:txBody>
      </p:sp>
      <p:sp>
        <p:nvSpPr>
          <p:cNvPr id="8" name="Text Placeholder 1">
            <a:extLst>
              <a:ext uri="{FF2B5EF4-FFF2-40B4-BE49-F238E27FC236}">
                <a16:creationId xmlns:a16="http://schemas.microsoft.com/office/drawing/2014/main" id="{328728CD-2424-9B46-C3A1-9BC6F7B969BE}"/>
              </a:ext>
            </a:extLst>
          </p:cNvPr>
          <p:cNvSpPr>
            <a:spLocks noGrp="1"/>
          </p:cNvSpPr>
          <p:nvPr>
            <p:ph type="body" sz="quarter" idx="14"/>
          </p:nvPr>
        </p:nvSpPr>
        <p:spPr/>
        <p:txBody>
          <a:bodyPr lIns="91440" tIns="45720" rIns="91440" bIns="45720" anchor="t">
            <a:noAutofit/>
          </a:bodyPr>
          <a:lstStyle/>
          <a:p>
            <a:r>
              <a:rPr lang="en-US">
                <a:latin typeface="Aptos Display"/>
              </a:rPr>
              <a:t>Hospitality Training: Case Study</a:t>
            </a:r>
            <a:endParaRPr lang="en-US"/>
          </a:p>
        </p:txBody>
      </p:sp>
      <p:pic>
        <p:nvPicPr>
          <p:cNvPr id="2" name="Picture 1" descr="Orange and purple letters on a black background&#10;&#10;Description automatically generated">
            <a:extLst>
              <a:ext uri="{FF2B5EF4-FFF2-40B4-BE49-F238E27FC236}">
                <a16:creationId xmlns:a16="http://schemas.microsoft.com/office/drawing/2014/main" id="{C986FE29-2471-3AA3-911D-A6A300A01689}"/>
              </a:ext>
            </a:extLst>
          </p:cNvPr>
          <p:cNvPicPr>
            <a:picLocks noChangeAspect="1"/>
          </p:cNvPicPr>
          <p:nvPr/>
        </p:nvPicPr>
        <p:blipFill>
          <a:blip r:embed="rId3"/>
          <a:stretch>
            <a:fillRect/>
          </a:stretch>
        </p:blipFill>
        <p:spPr>
          <a:xfrm>
            <a:off x="9345168" y="83094"/>
            <a:ext cx="2383536" cy="803076"/>
          </a:xfrm>
          <a:prstGeom prst="rect">
            <a:avLst/>
          </a:prstGeom>
        </p:spPr>
      </p:pic>
      <p:pic>
        <p:nvPicPr>
          <p:cNvPr id="12" name="Picture 11" descr="Bank of America Logo and symbol, meaning, history, PNG, brand">
            <a:extLst>
              <a:ext uri="{FF2B5EF4-FFF2-40B4-BE49-F238E27FC236}">
                <a16:creationId xmlns:a16="http://schemas.microsoft.com/office/drawing/2014/main" id="{4B028737-DD76-FF4E-4941-AE42F77CC5B7}"/>
              </a:ext>
            </a:extLst>
          </p:cNvPr>
          <p:cNvPicPr>
            <a:picLocks noChangeAspect="1"/>
          </p:cNvPicPr>
          <p:nvPr/>
        </p:nvPicPr>
        <p:blipFill>
          <a:blip r:embed="rId4"/>
          <a:stretch>
            <a:fillRect/>
          </a:stretch>
        </p:blipFill>
        <p:spPr>
          <a:xfrm>
            <a:off x="9412224" y="1328928"/>
            <a:ext cx="2249424" cy="1243584"/>
          </a:xfrm>
          <a:prstGeom prst="rect">
            <a:avLst/>
          </a:prstGeom>
        </p:spPr>
      </p:pic>
      <p:sp>
        <p:nvSpPr>
          <p:cNvPr id="13" name="TextBox 12">
            <a:extLst>
              <a:ext uri="{FF2B5EF4-FFF2-40B4-BE49-F238E27FC236}">
                <a16:creationId xmlns:a16="http://schemas.microsoft.com/office/drawing/2014/main" id="{40A2BCEF-ACC2-7A8C-850A-2C3E6A960119}"/>
              </a:ext>
            </a:extLst>
          </p:cNvPr>
          <p:cNvSpPr txBox="1"/>
          <p:nvPr/>
        </p:nvSpPr>
        <p:spPr>
          <a:xfrm>
            <a:off x="6511330" y="2987040"/>
            <a:ext cx="5070668" cy="2800767"/>
          </a:xfrm>
          <a:prstGeom prst="rect">
            <a:avLst/>
          </a:prstGeom>
          <a:solidFill>
            <a:srgbClr val="9081ED"/>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latin typeface="Aptos Display"/>
                <a:ea typeface="+mn-lt"/>
                <a:cs typeface="+mn-lt"/>
              </a:rPr>
              <a:t>"Hospitality 101 has made a positive impact, as noted by the (guest satisfaction) numbers.  My region has trended ahead of the other two regions for the past three months."</a:t>
            </a:r>
            <a:endParaRPr lang="en-US" sz="2000">
              <a:solidFill>
                <a:schemeClr val="bg1"/>
              </a:solidFill>
              <a:latin typeface="Aptos Display"/>
            </a:endParaRPr>
          </a:p>
          <a:p>
            <a:endParaRPr lang="en-US">
              <a:solidFill>
                <a:schemeClr val="bg1"/>
              </a:solidFill>
              <a:latin typeface="Aptos Display"/>
            </a:endParaRPr>
          </a:p>
          <a:p>
            <a:endParaRPr lang="en-US">
              <a:solidFill>
                <a:schemeClr val="bg1"/>
              </a:solidFill>
              <a:latin typeface="Aptos Display"/>
            </a:endParaRPr>
          </a:p>
          <a:p>
            <a:pPr algn="r"/>
            <a:r>
              <a:rPr lang="en-US" sz="2400" b="1">
                <a:solidFill>
                  <a:schemeClr val="bg1"/>
                </a:solidFill>
                <a:latin typeface="Aptos Display"/>
              </a:rPr>
              <a:t>Jason Goodnite</a:t>
            </a:r>
            <a:r>
              <a:rPr lang="en-US">
                <a:solidFill>
                  <a:schemeClr val="bg1"/>
                </a:solidFill>
                <a:latin typeface="Aptos Display"/>
              </a:rPr>
              <a:t>,</a:t>
            </a:r>
          </a:p>
          <a:p>
            <a:pPr algn="r"/>
            <a:r>
              <a:rPr lang="en-US">
                <a:solidFill>
                  <a:schemeClr val="bg1"/>
                </a:solidFill>
                <a:latin typeface="Aptos Display"/>
              </a:rPr>
              <a:t>Regional Director</a:t>
            </a:r>
          </a:p>
          <a:p>
            <a:pPr algn="r"/>
            <a:r>
              <a:rPr lang="en-US">
                <a:solidFill>
                  <a:schemeClr val="bg1"/>
                </a:solidFill>
                <a:latin typeface="Aptos Display"/>
              </a:rPr>
              <a:t>Bank of America SE Region</a:t>
            </a:r>
          </a:p>
        </p:txBody>
      </p:sp>
      <p:pic>
        <p:nvPicPr>
          <p:cNvPr id="4" name="Picture 3" descr="A black text on a white background&#10;&#10;Description automatically generated">
            <a:extLst>
              <a:ext uri="{FF2B5EF4-FFF2-40B4-BE49-F238E27FC236}">
                <a16:creationId xmlns:a16="http://schemas.microsoft.com/office/drawing/2014/main" id="{35FAC560-AF98-F18E-6E06-AA7E2F559104}"/>
              </a:ext>
            </a:extLst>
          </p:cNvPr>
          <p:cNvPicPr>
            <a:picLocks noChangeAspect="1"/>
          </p:cNvPicPr>
          <p:nvPr/>
        </p:nvPicPr>
        <p:blipFill>
          <a:blip r:embed="rId5"/>
          <a:stretch>
            <a:fillRect/>
          </a:stretch>
        </p:blipFill>
        <p:spPr>
          <a:xfrm>
            <a:off x="6515795" y="1652212"/>
            <a:ext cx="2653623" cy="685373"/>
          </a:xfrm>
          <a:prstGeom prst="rect">
            <a:avLst/>
          </a:prstGeom>
          <a:ln>
            <a:noFill/>
          </a:ln>
        </p:spPr>
      </p:pic>
    </p:spTree>
    <p:extLst>
      <p:ext uri="{BB962C8B-B14F-4D97-AF65-F5344CB8AC3E}">
        <p14:creationId xmlns:p14="http://schemas.microsoft.com/office/powerpoint/2010/main" val="3154616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lides">
  <a:themeElements>
    <a:clrScheme name="Envision">
      <a:dk1>
        <a:srgbClr val="281656"/>
      </a:dk1>
      <a:lt1>
        <a:srgbClr val="FFFFFF"/>
      </a:lt1>
      <a:dk2>
        <a:srgbClr val="281656"/>
      </a:dk2>
      <a:lt2>
        <a:srgbClr val="FFFFFF"/>
      </a:lt2>
      <a:accent1>
        <a:srgbClr val="9381F5"/>
      </a:accent1>
      <a:accent2>
        <a:srgbClr val="84E26E"/>
      </a:accent2>
      <a:accent3>
        <a:srgbClr val="B13CB5"/>
      </a:accent3>
      <a:accent4>
        <a:srgbClr val="FF8C51"/>
      </a:accent4>
      <a:accent5>
        <a:srgbClr val="5085FF"/>
      </a:accent5>
      <a:accent6>
        <a:srgbClr val="00D1FD"/>
      </a:accent6>
      <a:hlink>
        <a:srgbClr val="9381F5"/>
      </a:hlink>
      <a:folHlink>
        <a:srgbClr val="9381F5"/>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97270403123D04586F4ECA4FBDC94A4" ma:contentTypeVersion="10" ma:contentTypeDescription="Create a new document." ma:contentTypeScope="" ma:versionID="e5242cd83217a67bf7a30f105dc4ff1a">
  <xsd:schema xmlns:xsd="http://www.w3.org/2001/XMLSchema" xmlns:xs="http://www.w3.org/2001/XMLSchema" xmlns:p="http://schemas.microsoft.com/office/2006/metadata/properties" xmlns:ns2="fd3af5bd-2b55-41e2-b74b-b6bb3f8d75cf" targetNamespace="http://schemas.microsoft.com/office/2006/metadata/properties" ma:root="true" ma:fieldsID="41f53fae9316fa104659b67208498152" ns2:_="">
    <xsd:import namespace="fd3af5bd-2b55-41e2-b74b-b6bb3f8d75cf"/>
    <xsd:element name="properties">
      <xsd:complexType>
        <xsd:sequence>
          <xsd:element name="documentManagement">
            <xsd:complexType>
              <xsd:all>
                <xsd:element ref="ns2:MediaServiceMetadata" minOccurs="0"/>
                <xsd:element ref="ns2:MediaServiceFastMetadata" minOccurs="0"/>
                <xsd:element ref="ns2:DisplayPage" minOccurs="0"/>
                <xsd:element ref="ns2:DocumentGroup" minOccurs="0"/>
                <xsd:element ref="ns2:MediaServiceDateTaken" minOccurs="0"/>
                <xsd:element ref="ns2:MediaLengthInSecond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3af5bd-2b55-41e2-b74b-b6bb3f8d75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isplayPage" ma:index="10" nillable="true" ma:displayName="Display Page" ma:format="Dropdown" ma:internalName="DisplayPage">
      <xsd:simpleType>
        <xsd:restriction base="dms:Text">
          <xsd:maxLength value="255"/>
        </xsd:restriction>
      </xsd:simpleType>
    </xsd:element>
    <xsd:element name="DocumentGroup" ma:index="11" nillable="true" ma:displayName="Document Group" ma:format="Dropdown" ma:internalName="DocumentGroup">
      <xsd:simpleType>
        <xsd:restriction base="dms:Text">
          <xsd:maxLength value="255"/>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splayPage xmlns="fd3af5bd-2b55-41e2-b74b-b6bb3f8d75cf" xsi:nil="true"/>
    <DocumentGroup xmlns="fd3af5bd-2b55-41e2-b74b-b6bb3f8d75cf" xsi:nil="true"/>
  </documentManagement>
</p:properties>
</file>

<file path=customXml/itemProps1.xml><?xml version="1.0" encoding="utf-8"?>
<ds:datastoreItem xmlns:ds="http://schemas.openxmlformats.org/officeDocument/2006/customXml" ds:itemID="{B1662114-CFB6-429E-93A4-3D2912EE2845}">
  <ds:schemaRefs>
    <ds:schemaRef ds:uri="http://schemas.microsoft.com/sharepoint/v3/contenttype/forms"/>
  </ds:schemaRefs>
</ds:datastoreItem>
</file>

<file path=customXml/itemProps2.xml><?xml version="1.0" encoding="utf-8"?>
<ds:datastoreItem xmlns:ds="http://schemas.openxmlformats.org/officeDocument/2006/customXml" ds:itemID="{D784EE56-4737-45C9-B095-98265B0D8E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3af5bd-2b55-41e2-b74b-b6bb3f8d75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18D0E4-35ED-4A9E-AEAD-165330FE7491}">
  <ds:schemaRefs>
    <ds:schemaRef ds:uri="http://schemas.microsoft.com/office/2006/metadata/properties"/>
    <ds:schemaRef ds:uri="http://schemas.microsoft.com/office/infopath/2007/PartnerControls"/>
    <ds:schemaRef ds:uri="fd3af5bd-2b55-41e2-b74b-b6bb3f8d75cf"/>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4</Notes>
  <HiddenSlides>0</HiddenSlides>
  <MMClips>0</MMClips>
  <ScaleCrop>false</ScaleCrop>
  <HeadingPairs>
    <vt:vector size="4" baseType="variant">
      <vt:variant>
        <vt:lpstr>Theme</vt:lpstr>
      </vt:variant>
      <vt:variant>
        <vt:i4>2</vt:i4>
      </vt:variant>
      <vt:variant>
        <vt:lpstr>Slide Titles</vt:lpstr>
      </vt:variant>
      <vt:variant>
        <vt:i4>6</vt:i4>
      </vt:variant>
    </vt:vector>
  </HeadingPairs>
  <TitlesOfParts>
    <vt:vector size="8" baseType="lpstr">
      <vt:lpstr>office theme</vt:lpstr>
      <vt:lpstr>Slides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67</cp:revision>
  <dcterms:created xsi:type="dcterms:W3CDTF">2025-02-18T14:04:00Z</dcterms:created>
  <dcterms:modified xsi:type="dcterms:W3CDTF">2025-03-13T13:09:13Z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0x010100D97270403123D04586F4ECA4FBDC94A4</vt:lpwstr>
  </property>
</Properties>
</file>